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8" r:id="rId5"/>
    <p:sldId id="270" r:id="rId6"/>
    <p:sldId id="269" r:id="rId7"/>
    <p:sldId id="268" r:id="rId8"/>
    <p:sldId id="267" r:id="rId9"/>
    <p:sldId id="266" r:id="rId10"/>
    <p:sldId id="265" r:id="rId11"/>
    <p:sldId id="272"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1911C-00C7-4AFF-9839-FB558B69BBA4}" v="12" dt="2021-11-25T14:13:03.488"/>
    <p1510:client id="{31BE4BA1-88FD-43E2-AEEC-A6C888E628D3}" v="86" dt="2021-11-26T12:32:03.426"/>
    <p1510:client id="{6014ACC2-A0FE-4E89-A707-FDF4827957DD}" v="3" dt="2021-11-26T12:57:00.096"/>
    <p1510:client id="{986D2D4A-ECE6-4CD0-9051-5DC285D04131}" v="3" dt="2021-11-26T13:00:57.695"/>
    <p1510:client id="{A8121FD3-140C-4B0B-A254-51E2474AB4D8}" v="71" dt="2021-11-25T13:03:54.928"/>
    <p1510:client id="{C48AC7D9-8530-4EC9-B83D-6675E93D56E9}" v="724" dt="2021-11-25T13:16:36.487"/>
    <p1510:client id="{E2C63DAF-BFE9-4168-B671-EAFBBA7DE0C5}" v="13" dt="2021-11-26T10:57:43.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49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1:10.59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465 0,'572'0,"-1587"0,994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8.93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trace contextRef="#ctx0" brushRef="#br0" timeOffset="1">0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10.39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11.50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43.23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43.99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44.35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6:07.87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31.44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34.45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37.91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4:51.46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41.45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42.14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42.53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8:44.31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04.97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07.34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07.67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08.95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1,'0'0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26.89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27.96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4:54.47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0.97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0,'0'0,"0"0</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1.48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1.82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2.19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2.80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7.194"/>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37.807"/>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9:54.52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3:00:01.18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3:00:01.518"/>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trace contextRef="#ctx0" brushRef="#br0" timeOffset="1">1 1,'0'0</inkml:trace>
  <inkml:trace contextRef="#ctx0" brushRef="#br0" timeOffset="2">1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4:57.50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3:00:01.90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trace contextRef="#ctx0" brushRef="#br0" timeOffset="1">1 1,'0'0</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3:00:02.27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2.84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4.730"/>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7.60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8.24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1-26T12:55:08.589"/>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0 0,'0'0</inkml:trace>
</inkml:ink>
</file>

<file path=ppt/media/image1.jpeg>
</file>

<file path=ppt/media/image10.png>
</file>

<file path=ppt/media/image11.png>
</file>

<file path=ppt/media/image12.png>
</file>

<file path=ppt/media/image13.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11/28/2021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11/28/2021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11/28/2021</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C9CA7B-DFD4-44B5-8C60-D14B8CD1FB59}"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11/28/2021</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DB8791-F1B0-41E7-B7FD-A781E65C4266}" type="datetimeFigureOut">
              <a:rPr lang="en-US" dirty="0"/>
              <a:t>11/28/2021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DD63B2-E120-4ED8-B27B-C685F510A5FE}" type="datetimeFigureOut">
              <a:rPr lang="en-US" dirty="0"/>
              <a:t>11/28/2021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p>
        </p:txBody>
      </p:sp>
      <p:sp>
        <p:nvSpPr>
          <p:cNvPr id="3" name="Date Placeholder 2"/>
          <p:cNvSpPr>
            <a:spLocks noGrp="1"/>
          </p:cNvSpPr>
          <p:nvPr>
            <p:ph type="dt" sz="half" idx="10"/>
          </p:nvPr>
        </p:nvSpPr>
        <p:spPr/>
        <p:txBody>
          <a:bodyPr/>
          <a:lstStyle/>
          <a:p>
            <a:fld id="{7AA18ACC-A947-437B-A130-35BD54FDF1E9}" type="datetimeFigureOut">
              <a:rPr lang="en-US" dirty="0"/>
              <a:t>11/28/2021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11/28/2021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11/28/2021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11/28/2021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transition spd="slow">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11/28/2021</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transition spd="slow">
    <p:wipe dir="d"/>
  </p:transition>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shahine/JFoenix" TargetMode="External"/><Relationship Id="rId2" Type="http://schemas.openxmlformats.org/officeDocument/2006/relationships/hyperlink" Target="https://gluonhq.com/products/javafx/" TargetMode="External"/><Relationship Id="rId1" Type="http://schemas.openxmlformats.org/officeDocument/2006/relationships/slideLayout" Target="../slideLayouts/slideLayout2.xml"/><Relationship Id="rId6" Type="http://schemas.openxmlformats.org/officeDocument/2006/relationships/hyperlink" Target="https://www.figma.com/file/wq5JvEk3cL0loqtgtu8j65/OOM-project?node-id=23%3A13" TargetMode="External"/><Relationship Id="rId5" Type="http://schemas.openxmlformats.org/officeDocument/2006/relationships/hyperlink" Target="https://github.com/ashutosh3027/OomProject" TargetMode="External"/><Relationship Id="rId4" Type="http://schemas.openxmlformats.org/officeDocument/2006/relationships/hyperlink" Target="https://gluonhq.com/products/scene-builder"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customXml" Target="../ink/ink7.xml"/><Relationship Id="rId18" Type="http://schemas.openxmlformats.org/officeDocument/2006/relationships/customXml" Target="../ink/ink11.xml"/><Relationship Id="rId3" Type="http://schemas.openxmlformats.org/officeDocument/2006/relationships/image" Target="../media/image7.png"/><Relationship Id="rId21" Type="http://schemas.openxmlformats.org/officeDocument/2006/relationships/customXml" Target="../ink/ink14.xml"/><Relationship Id="rId7" Type="http://schemas.openxmlformats.org/officeDocument/2006/relationships/customXml" Target="../ink/ink2.xml"/><Relationship Id="rId12" Type="http://schemas.openxmlformats.org/officeDocument/2006/relationships/customXml" Target="../ink/ink6.xml"/><Relationship Id="rId17" Type="http://schemas.openxmlformats.org/officeDocument/2006/relationships/image" Target="../media/image11.png"/><Relationship Id="rId2" Type="http://schemas.openxmlformats.org/officeDocument/2006/relationships/image" Target="../media/image6.png"/><Relationship Id="rId16" Type="http://schemas.openxmlformats.org/officeDocument/2006/relationships/customXml" Target="../ink/ink10.xml"/><Relationship Id="rId20" Type="http://schemas.openxmlformats.org/officeDocument/2006/relationships/customXml" Target="../ink/ink13.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customXml" Target="../ink/ink5.xml"/><Relationship Id="rId5" Type="http://schemas.openxmlformats.org/officeDocument/2006/relationships/customXml" Target="../ink/ink1.xml"/><Relationship Id="rId15" Type="http://schemas.openxmlformats.org/officeDocument/2006/relationships/customXml" Target="../ink/ink9.xml"/><Relationship Id="rId23" Type="http://schemas.openxmlformats.org/officeDocument/2006/relationships/customXml" Target="../ink/ink16.xml"/><Relationship Id="rId10" Type="http://schemas.openxmlformats.org/officeDocument/2006/relationships/customXml" Target="../ink/ink4.xml"/><Relationship Id="rId19" Type="http://schemas.openxmlformats.org/officeDocument/2006/relationships/customXml" Target="../ink/ink12.xml"/><Relationship Id="rId4" Type="http://schemas.openxmlformats.org/officeDocument/2006/relationships/image" Target="../media/image8.png"/><Relationship Id="rId9" Type="http://schemas.openxmlformats.org/officeDocument/2006/relationships/customXml" Target="../ink/ink3.xml"/><Relationship Id="rId14" Type="http://schemas.openxmlformats.org/officeDocument/2006/relationships/customXml" Target="../ink/ink8.xml"/><Relationship Id="rId22" Type="http://schemas.openxmlformats.org/officeDocument/2006/relationships/customXml" Target="../ink/ink15.xml"/></Relationships>
</file>

<file path=ppt/slides/_rels/slide6.xml.rels><?xml version="1.0" encoding="UTF-8" standalone="yes"?>
<Relationships xmlns="http://schemas.openxmlformats.org/package/2006/relationships"><Relationship Id="rId8" Type="http://schemas.openxmlformats.org/officeDocument/2006/relationships/customXml" Target="../ink/ink20.xml"/><Relationship Id="rId13" Type="http://schemas.openxmlformats.org/officeDocument/2006/relationships/customXml" Target="../ink/ink25.xml"/><Relationship Id="rId18" Type="http://schemas.openxmlformats.org/officeDocument/2006/relationships/customXml" Target="../ink/ink30.xml"/><Relationship Id="rId26" Type="http://schemas.openxmlformats.org/officeDocument/2006/relationships/customXml" Target="../ink/ink38.xml"/><Relationship Id="rId3" Type="http://schemas.openxmlformats.org/officeDocument/2006/relationships/image" Target="../media/image12.png"/><Relationship Id="rId21" Type="http://schemas.openxmlformats.org/officeDocument/2006/relationships/customXml" Target="../ink/ink33.xml"/><Relationship Id="rId7" Type="http://schemas.openxmlformats.org/officeDocument/2006/relationships/customXml" Target="../ink/ink19.xml"/><Relationship Id="rId12" Type="http://schemas.openxmlformats.org/officeDocument/2006/relationships/customXml" Target="../ink/ink24.xml"/><Relationship Id="rId17" Type="http://schemas.openxmlformats.org/officeDocument/2006/relationships/customXml" Target="../ink/ink29.xml"/><Relationship Id="rId25" Type="http://schemas.openxmlformats.org/officeDocument/2006/relationships/customXml" Target="../ink/ink37.xml"/><Relationship Id="rId2" Type="http://schemas.openxmlformats.org/officeDocument/2006/relationships/image" Target="../media/image1.jpeg"/><Relationship Id="rId16" Type="http://schemas.openxmlformats.org/officeDocument/2006/relationships/customXml" Target="../ink/ink28.xml"/><Relationship Id="rId20" Type="http://schemas.openxmlformats.org/officeDocument/2006/relationships/customXml" Target="../ink/ink32.xml"/><Relationship Id="rId29" Type="http://schemas.openxmlformats.org/officeDocument/2006/relationships/customXml" Target="../ink/ink40.xml"/><Relationship Id="rId1" Type="http://schemas.openxmlformats.org/officeDocument/2006/relationships/slideLayout" Target="../slideLayouts/slideLayout2.xml"/><Relationship Id="rId6" Type="http://schemas.openxmlformats.org/officeDocument/2006/relationships/customXml" Target="../ink/ink18.xml"/><Relationship Id="rId11" Type="http://schemas.openxmlformats.org/officeDocument/2006/relationships/customXml" Target="../ink/ink23.xml"/><Relationship Id="rId24" Type="http://schemas.openxmlformats.org/officeDocument/2006/relationships/customXml" Target="../ink/ink36.xml"/><Relationship Id="rId5" Type="http://schemas.openxmlformats.org/officeDocument/2006/relationships/image" Target="../media/image10.png"/><Relationship Id="rId15" Type="http://schemas.openxmlformats.org/officeDocument/2006/relationships/customXml" Target="../ink/ink27.xml"/><Relationship Id="rId23" Type="http://schemas.openxmlformats.org/officeDocument/2006/relationships/customXml" Target="../ink/ink35.xml"/><Relationship Id="rId28" Type="http://schemas.openxmlformats.org/officeDocument/2006/relationships/image" Target="../media/image13.png"/><Relationship Id="rId10" Type="http://schemas.openxmlformats.org/officeDocument/2006/relationships/customXml" Target="../ink/ink22.xml"/><Relationship Id="rId19" Type="http://schemas.openxmlformats.org/officeDocument/2006/relationships/customXml" Target="../ink/ink31.xml"/><Relationship Id="rId31" Type="http://schemas.openxmlformats.org/officeDocument/2006/relationships/customXml" Target="../ink/ink41.xml"/><Relationship Id="rId4" Type="http://schemas.openxmlformats.org/officeDocument/2006/relationships/customXml" Target="../ink/ink17.xml"/><Relationship Id="rId9" Type="http://schemas.openxmlformats.org/officeDocument/2006/relationships/customXml" Target="../ink/ink21.xml"/><Relationship Id="rId14" Type="http://schemas.openxmlformats.org/officeDocument/2006/relationships/customXml" Target="../ink/ink26.xml"/><Relationship Id="rId22" Type="http://schemas.openxmlformats.org/officeDocument/2006/relationships/customXml" Target="../ink/ink34.xml"/><Relationship Id="rId27" Type="http://schemas.openxmlformats.org/officeDocument/2006/relationships/customXml" Target="../ink/ink39.xml"/><Relationship Id="rId30"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584FC-3036-4B7F-BBA2-4C6D30C6CEDB}"/>
              </a:ext>
            </a:extLst>
          </p:cNvPr>
          <p:cNvSpPr>
            <a:spLocks noGrp="1"/>
          </p:cNvSpPr>
          <p:nvPr>
            <p:ph type="ctrTitle"/>
          </p:nvPr>
        </p:nvSpPr>
        <p:spPr>
          <a:xfrm>
            <a:off x="443087" y="923992"/>
            <a:ext cx="11231973" cy="2290052"/>
          </a:xfrm>
        </p:spPr>
        <p:txBody>
          <a:bodyPr/>
          <a:lstStyle/>
          <a:p>
            <a:pPr algn="ctr">
              <a:lnSpc>
                <a:spcPct val="150000"/>
              </a:lnSpc>
            </a:pPr>
            <a:r>
              <a:rPr lang="en-US" dirty="0"/>
              <a:t>OOM PROJECT – 4</a:t>
            </a:r>
            <a:br>
              <a:rPr lang="en-US" dirty="0"/>
            </a:br>
            <a:r>
              <a:rPr lang="en-US" sz="4800" dirty="0"/>
              <a:t>Coefficient of Restitution Visualizer</a:t>
            </a:r>
            <a:endParaRPr lang="en-IN" sz="4800" dirty="0"/>
          </a:p>
        </p:txBody>
      </p:sp>
      <p:sp>
        <p:nvSpPr>
          <p:cNvPr id="3" name="Subtitle 2">
            <a:extLst>
              <a:ext uri="{FF2B5EF4-FFF2-40B4-BE49-F238E27FC236}">
                <a16:creationId xmlns:a16="http://schemas.microsoft.com/office/drawing/2014/main" id="{337345AF-FC66-48A9-8970-E47A0C7DD491}"/>
              </a:ext>
            </a:extLst>
          </p:cNvPr>
          <p:cNvSpPr>
            <a:spLocks noGrp="1"/>
          </p:cNvSpPr>
          <p:nvPr>
            <p:ph type="subTitle" idx="1"/>
          </p:nvPr>
        </p:nvSpPr>
        <p:spPr>
          <a:xfrm>
            <a:off x="2375554" y="4449452"/>
            <a:ext cx="8915384" cy="1538140"/>
          </a:xfrm>
        </p:spPr>
        <p:txBody>
          <a:bodyPr>
            <a:normAutofit fontScale="85000" lnSpcReduction="20000"/>
          </a:bodyPr>
          <a:lstStyle/>
          <a:p>
            <a:pPr algn="ctr"/>
            <a:r>
              <a:rPr lang="en-US" b="1"/>
              <a:t>Submitted by: </a:t>
            </a:r>
          </a:p>
          <a:p>
            <a:pPr algn="r"/>
            <a:r>
              <a:rPr lang="en-IN" b="1">
                <a:ea typeface="+mn-lt"/>
                <a:cs typeface="+mn-lt"/>
              </a:rPr>
              <a:t>ABHAY PARIHAR (IIT2020074)</a:t>
            </a:r>
            <a:endParaRPr lang="en-US">
              <a:ea typeface="+mn-lt"/>
              <a:cs typeface="+mn-lt"/>
            </a:endParaRPr>
          </a:p>
          <a:p>
            <a:pPr algn="r"/>
            <a:r>
              <a:rPr lang="en-US" b="1">
                <a:ea typeface="+mn-lt"/>
                <a:cs typeface="+mn-lt"/>
              </a:rPr>
              <a:t>Shreyansh Netam (IIT2020177)</a:t>
            </a:r>
          </a:p>
          <a:p>
            <a:pPr algn="r"/>
            <a:r>
              <a:rPr lang="en-US" b="1">
                <a:ea typeface="+mn-lt"/>
                <a:cs typeface="+mn-lt"/>
              </a:rPr>
              <a:t>ANUSHTHA BAGERIA (IIT2020064)</a:t>
            </a:r>
            <a:endParaRPr lang="en-US">
              <a:ea typeface="+mn-lt"/>
              <a:cs typeface="+mn-lt"/>
            </a:endParaRPr>
          </a:p>
          <a:p>
            <a:pPr algn="r"/>
            <a:r>
              <a:rPr lang="en-IN" b="1">
                <a:ea typeface="+mn-lt"/>
                <a:cs typeface="+mn-lt"/>
              </a:rPr>
              <a:t>ASHUTOSH SANJAY VERMA (IIT2020072)</a:t>
            </a:r>
            <a:endParaRPr lang="en-IN">
              <a:ea typeface="+mn-lt"/>
              <a:cs typeface="+mn-lt"/>
            </a:endParaRPr>
          </a:p>
          <a:p>
            <a:pPr algn="r"/>
            <a:endParaRPr lang="en-IN" b="1"/>
          </a:p>
        </p:txBody>
      </p:sp>
    </p:spTree>
    <p:extLst>
      <p:ext uri="{BB962C8B-B14F-4D97-AF65-F5344CB8AC3E}">
        <p14:creationId xmlns:p14="http://schemas.microsoft.com/office/powerpoint/2010/main" val="2982098421"/>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8497D-8184-453E-9BD1-EAFF0D77FF91}"/>
              </a:ext>
            </a:extLst>
          </p:cNvPr>
          <p:cNvSpPr>
            <a:spLocks noGrp="1"/>
          </p:cNvSpPr>
          <p:nvPr>
            <p:ph type="title"/>
          </p:nvPr>
        </p:nvSpPr>
        <p:spPr/>
        <p:txBody>
          <a:bodyPr/>
          <a:lstStyle/>
          <a:p>
            <a:pPr algn="ctr"/>
            <a:r>
              <a:rPr lang="en-GB"/>
              <a:t>TECH STACK</a:t>
            </a:r>
          </a:p>
        </p:txBody>
      </p:sp>
      <p:sp>
        <p:nvSpPr>
          <p:cNvPr id="5" name="Content Placeholder 4">
            <a:extLst>
              <a:ext uri="{FF2B5EF4-FFF2-40B4-BE49-F238E27FC236}">
                <a16:creationId xmlns:a16="http://schemas.microsoft.com/office/drawing/2014/main" id="{676AC665-2867-4951-BE27-D0FC2682D2F5}"/>
              </a:ext>
            </a:extLst>
          </p:cNvPr>
          <p:cNvSpPr>
            <a:spLocks noGrp="1"/>
          </p:cNvSpPr>
          <p:nvPr>
            <p:ph idx="1"/>
          </p:nvPr>
        </p:nvSpPr>
        <p:spPr/>
        <p:txBody>
          <a:bodyPr vert="horz" lIns="91440" tIns="45720" rIns="91440" bIns="45720" rtlCol="0" anchor="t">
            <a:normAutofit/>
          </a:bodyPr>
          <a:lstStyle/>
          <a:p>
            <a:r>
              <a:rPr lang="en-US" dirty="0"/>
              <a:t>Java </a:t>
            </a:r>
          </a:p>
          <a:p>
            <a:r>
              <a:rPr lang="en-US" dirty="0"/>
              <a:t>Eclipse</a:t>
            </a:r>
          </a:p>
          <a:p>
            <a:r>
              <a:rPr lang="en-US" dirty="0"/>
              <a:t>FXML  (</a:t>
            </a:r>
            <a:r>
              <a:rPr lang="en-US" dirty="0">
                <a:hlinkClick r:id="rId2"/>
              </a:rPr>
              <a:t>Download FXML SDK</a:t>
            </a:r>
            <a:r>
              <a:rPr lang="en-US" dirty="0"/>
              <a:t>)</a:t>
            </a:r>
          </a:p>
          <a:p>
            <a:r>
              <a:rPr lang="en-US" dirty="0" err="1">
                <a:ea typeface="+mn-lt"/>
                <a:cs typeface="+mn-lt"/>
              </a:rPr>
              <a:t>JFoenix</a:t>
            </a:r>
            <a:r>
              <a:rPr lang="en-US" dirty="0"/>
              <a:t> (</a:t>
            </a:r>
            <a:r>
              <a:rPr lang="en-US" dirty="0">
                <a:hlinkClick r:id="rId3"/>
              </a:rPr>
              <a:t>Download JAR File</a:t>
            </a:r>
            <a:r>
              <a:rPr lang="en-US" dirty="0"/>
              <a:t>)</a:t>
            </a:r>
            <a:endParaRPr lang="en-US" dirty="0">
              <a:ea typeface="+mn-lt"/>
              <a:cs typeface="+mn-lt"/>
            </a:endParaRPr>
          </a:p>
          <a:p>
            <a:r>
              <a:rPr lang="en-US" dirty="0" err="1"/>
              <a:t>SceneBuilder</a:t>
            </a:r>
            <a:r>
              <a:rPr lang="en-US" dirty="0"/>
              <a:t>  (</a:t>
            </a:r>
            <a:r>
              <a:rPr lang="en-US" dirty="0">
                <a:hlinkClick r:id="rId4"/>
              </a:rPr>
              <a:t>Download Link</a:t>
            </a:r>
            <a:r>
              <a:rPr lang="en-US" dirty="0"/>
              <a:t>)</a:t>
            </a:r>
          </a:p>
          <a:p>
            <a:r>
              <a:rPr lang="en-US" dirty="0"/>
              <a:t>GitHub  (</a:t>
            </a:r>
            <a:r>
              <a:rPr lang="en-US" dirty="0">
                <a:hlinkClick r:id="rId5"/>
              </a:rPr>
              <a:t>GitHub Repository</a:t>
            </a:r>
            <a:r>
              <a:rPr lang="en-US" dirty="0"/>
              <a:t>)</a:t>
            </a:r>
          </a:p>
          <a:p>
            <a:r>
              <a:rPr lang="en-US" dirty="0"/>
              <a:t>Figma    (</a:t>
            </a:r>
            <a:r>
              <a:rPr lang="en-US" dirty="0">
                <a:hlinkClick r:id="rId6"/>
              </a:rPr>
              <a:t>Figma File Link</a:t>
            </a:r>
            <a:r>
              <a:rPr lang="en-US" dirty="0"/>
              <a:t>)</a:t>
            </a:r>
          </a:p>
        </p:txBody>
      </p:sp>
    </p:spTree>
    <p:extLst>
      <p:ext uri="{BB962C8B-B14F-4D97-AF65-F5344CB8AC3E}">
        <p14:creationId xmlns:p14="http://schemas.microsoft.com/office/powerpoint/2010/main" val="2387882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25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1000"/>
                                        <p:tgtEl>
                                          <p:spTgt spid="5">
                                            <p:txEl>
                                              <p:pRg st="0" end="0"/>
                                            </p:txEl>
                                          </p:spTgt>
                                        </p:tgtEl>
                                      </p:cBhvr>
                                    </p:animEffect>
                                  </p:childTnLst>
                                </p:cTn>
                              </p:par>
                            </p:childTnLst>
                          </p:cTn>
                        </p:par>
                        <p:par>
                          <p:cTn id="8" fill="hold">
                            <p:stCondLst>
                              <p:cond delay="1250"/>
                            </p:stCondLst>
                            <p:childTnLst>
                              <p:par>
                                <p:cTn id="9" presetID="14" presetClass="entr" presetSubtype="10" fill="hold" grpId="0" nodeType="afterEffect">
                                  <p:stCondLst>
                                    <p:cond delay="25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1" dur="1000"/>
                                        <p:tgtEl>
                                          <p:spTgt spid="5">
                                            <p:txEl>
                                              <p:pRg st="1" end="1"/>
                                            </p:txEl>
                                          </p:spTgt>
                                        </p:tgtEl>
                                      </p:cBhvr>
                                    </p:animEffect>
                                  </p:childTnLst>
                                </p:cTn>
                              </p:par>
                            </p:childTnLst>
                          </p:cTn>
                        </p:par>
                        <p:par>
                          <p:cTn id="12" fill="hold">
                            <p:stCondLst>
                              <p:cond delay="2500"/>
                            </p:stCondLst>
                            <p:childTnLst>
                              <p:par>
                                <p:cTn id="13" presetID="14" presetClass="entr" presetSubtype="10" fill="hold" grpId="0" nodeType="afterEffect">
                                  <p:stCondLst>
                                    <p:cond delay="25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5" dur="1000"/>
                                        <p:tgtEl>
                                          <p:spTgt spid="5">
                                            <p:txEl>
                                              <p:pRg st="2" end="2"/>
                                            </p:txEl>
                                          </p:spTgt>
                                        </p:tgtEl>
                                      </p:cBhvr>
                                    </p:animEffect>
                                  </p:childTnLst>
                                </p:cTn>
                              </p:par>
                            </p:childTnLst>
                          </p:cTn>
                        </p:par>
                        <p:par>
                          <p:cTn id="16" fill="hold">
                            <p:stCondLst>
                              <p:cond delay="3750"/>
                            </p:stCondLst>
                            <p:childTnLst>
                              <p:par>
                                <p:cTn id="17" presetID="14" presetClass="entr" presetSubtype="10" fill="hold" grpId="0" nodeType="afterEffect">
                                  <p:stCondLst>
                                    <p:cond delay="25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9" dur="1000"/>
                                        <p:tgtEl>
                                          <p:spTgt spid="5">
                                            <p:txEl>
                                              <p:pRg st="3" end="3"/>
                                            </p:txEl>
                                          </p:spTgt>
                                        </p:tgtEl>
                                      </p:cBhvr>
                                    </p:animEffect>
                                  </p:childTnLst>
                                </p:cTn>
                              </p:par>
                            </p:childTnLst>
                          </p:cTn>
                        </p:par>
                        <p:par>
                          <p:cTn id="20" fill="hold">
                            <p:stCondLst>
                              <p:cond delay="5000"/>
                            </p:stCondLst>
                            <p:childTnLst>
                              <p:par>
                                <p:cTn id="21" presetID="14" presetClass="entr" presetSubtype="10" fill="hold" grpId="0" nodeType="afterEffect">
                                  <p:stCondLst>
                                    <p:cond delay="25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randombar(horizontal)">
                                      <p:cBhvr>
                                        <p:cTn id="23" dur="1000"/>
                                        <p:tgtEl>
                                          <p:spTgt spid="5">
                                            <p:txEl>
                                              <p:pRg st="4" end="4"/>
                                            </p:txEl>
                                          </p:spTgt>
                                        </p:tgtEl>
                                      </p:cBhvr>
                                    </p:animEffect>
                                  </p:childTnLst>
                                </p:cTn>
                              </p:par>
                            </p:childTnLst>
                          </p:cTn>
                        </p:par>
                        <p:par>
                          <p:cTn id="24" fill="hold">
                            <p:stCondLst>
                              <p:cond delay="6250"/>
                            </p:stCondLst>
                            <p:childTnLst>
                              <p:par>
                                <p:cTn id="25" presetID="14" presetClass="entr" presetSubtype="10" fill="hold" grpId="0" nodeType="afterEffect">
                                  <p:stCondLst>
                                    <p:cond delay="25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randombar(horizontal)">
                                      <p:cBhvr>
                                        <p:cTn id="27" dur="1000"/>
                                        <p:tgtEl>
                                          <p:spTgt spid="5">
                                            <p:txEl>
                                              <p:pRg st="5" end="5"/>
                                            </p:txEl>
                                          </p:spTgt>
                                        </p:tgtEl>
                                      </p:cBhvr>
                                    </p:animEffect>
                                  </p:childTnLst>
                                </p:cTn>
                              </p:par>
                            </p:childTnLst>
                          </p:cTn>
                        </p:par>
                        <p:par>
                          <p:cTn id="28" fill="hold">
                            <p:stCondLst>
                              <p:cond delay="7500"/>
                            </p:stCondLst>
                            <p:childTnLst>
                              <p:par>
                                <p:cTn id="29" presetID="14" presetClass="entr" presetSubtype="10" fill="hold" grpId="0" nodeType="afterEffect">
                                  <p:stCondLst>
                                    <p:cond delay="25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randombar(horizontal)">
                                      <p:cBhvr>
                                        <p:cTn id="31" dur="10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4E2FBB-8F2E-44B0-A8A2-CB5A5854473B}"/>
              </a:ext>
            </a:extLst>
          </p:cNvPr>
          <p:cNvSpPr txBox="1"/>
          <p:nvPr/>
        </p:nvSpPr>
        <p:spPr>
          <a:xfrm>
            <a:off x="2951972" y="2613392"/>
            <a:ext cx="6288055" cy="1631216"/>
          </a:xfrm>
          <a:prstGeom prst="rect">
            <a:avLst/>
          </a:prstGeom>
          <a:noFill/>
        </p:spPr>
        <p:txBody>
          <a:bodyPr wrap="square" rtlCol="0">
            <a:spAutoFit/>
          </a:bodyPr>
          <a:lstStyle/>
          <a:p>
            <a:r>
              <a:rPr lang="en-US" sz="10000" b="1" dirty="0">
                <a:solidFill>
                  <a:schemeClr val="bg1"/>
                </a:solidFill>
                <a:effectLst>
                  <a:outerShdw blurRad="38100" dist="38100" dir="2700000" algn="tl">
                    <a:srgbClr val="000000">
                      <a:alpha val="43137"/>
                    </a:srgbClr>
                  </a:outerShdw>
                </a:effectLst>
              </a:rPr>
              <a:t>WORKING</a:t>
            </a:r>
            <a:endParaRPr lang="en-IN" sz="10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90872539"/>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50000"/>
                                  </p:iterate>
                                  <p:childTnLst>
                                    <p:set>
                                      <p:cBhvr>
                                        <p:cTn id="6" dur="1" fill="hold">
                                          <p:stCondLst>
                                            <p:cond delay="0"/>
                                          </p:stCondLst>
                                        </p:cTn>
                                        <p:tgtEl>
                                          <p:spTgt spid="4">
                                            <p:txEl>
                                              <p:pRg st="0" end="0"/>
                                            </p:txEl>
                                          </p:spTgt>
                                        </p:tgtEl>
                                        <p:attrNameLst>
                                          <p:attrName>style.visibility</p:attrName>
                                        </p:attrNameLst>
                                      </p:cBhvr>
                                      <p:to>
                                        <p:strVal val="visible"/>
                                      </p:to>
                                    </p:set>
                                    <p:set>
                                      <p:cBhvr>
                                        <p:cTn id="7" dur="455" fill="hold">
                                          <p:stCondLst>
                                            <p:cond delay="0"/>
                                          </p:stCondLst>
                                        </p:cTn>
                                        <p:tgtEl>
                                          <p:spTgt spid="4">
                                            <p:txEl>
                                              <p:pRg st="0" end="0"/>
                                            </p:txEl>
                                          </p:spTgt>
                                        </p:tgtEl>
                                        <p:attrNameLst>
                                          <p:attrName>style.rotation</p:attrName>
                                        </p:attrNameLst>
                                      </p:cBhvr>
                                      <p:to>
                                        <p:strVal val="-45.0"/>
                                      </p:to>
                                    </p:set>
                                    <p:anim calcmode="lin" valueType="num">
                                      <p:cBhvr>
                                        <p:cTn id="8" dur="455" fill="hold">
                                          <p:stCondLst>
                                            <p:cond delay="455"/>
                                          </p:stCondLst>
                                        </p:cTn>
                                        <p:tgtEl>
                                          <p:spTgt spid="4">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4">
                                            <p:txEl>
                                              <p:pRg st="0" end="0"/>
                                            </p:txEl>
                                          </p:spTgt>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4">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4">
                                            <p:txEl>
                                              <p:pRg st="0" end="0"/>
                                            </p:txEl>
                                          </p:spTgt>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text&#10;&#10;Description automatically generated">
            <a:extLst>
              <a:ext uri="{FF2B5EF4-FFF2-40B4-BE49-F238E27FC236}">
                <a16:creationId xmlns:a16="http://schemas.microsoft.com/office/drawing/2014/main" id="{FB626053-87D7-4809-A993-2DCA779A47D0}"/>
              </a:ext>
            </a:extLst>
          </p:cNvPr>
          <p:cNvPicPr>
            <a:picLocks noChangeAspect="1"/>
          </p:cNvPicPr>
          <p:nvPr/>
        </p:nvPicPr>
        <p:blipFill>
          <a:blip r:embed="rId2"/>
          <a:stretch>
            <a:fillRect/>
          </a:stretch>
        </p:blipFill>
        <p:spPr>
          <a:xfrm>
            <a:off x="-2380" y="7031"/>
            <a:ext cx="12196760" cy="6867750"/>
          </a:xfrm>
          <a:prstGeom prst="rect">
            <a:avLst/>
          </a:prstGeom>
        </p:spPr>
      </p:pic>
    </p:spTree>
    <p:extLst>
      <p:ext uri="{BB962C8B-B14F-4D97-AF65-F5344CB8AC3E}">
        <p14:creationId xmlns:p14="http://schemas.microsoft.com/office/powerpoint/2010/main" val="3144892383"/>
      </p:ext>
    </p:extLst>
  </p:cSld>
  <p:clrMapOvr>
    <a:masterClrMapping/>
  </p:clrMapOvr>
  <p:transition spd="slow">
    <p:wipe dir="d"/>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1" name="Rectangle 20">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5" name="Freeform: Shape 24">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27"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F8189654-3A55-4F62-BD58-6AA601EA9C2D}"/>
              </a:ext>
            </a:extLst>
          </p:cNvPr>
          <p:cNvSpPr>
            <a:spLocks noGrp="1"/>
          </p:cNvSpPr>
          <p:nvPr>
            <p:ph type="title"/>
          </p:nvPr>
        </p:nvSpPr>
        <p:spPr>
          <a:xfrm>
            <a:off x="622238" y="845380"/>
            <a:ext cx="4021639" cy="1020232"/>
          </a:xfrm>
        </p:spPr>
        <p:txBody>
          <a:bodyPr vert="horz" lIns="91440" tIns="45720" rIns="91440" bIns="45720" rtlCol="0" anchor="ctr">
            <a:normAutofit/>
          </a:bodyPr>
          <a:lstStyle/>
          <a:p>
            <a:pPr algn="ctr"/>
            <a:r>
              <a:rPr lang="en-US" sz="3000" dirty="0">
                <a:solidFill>
                  <a:schemeClr val="tx1"/>
                </a:solidFill>
                <a:ea typeface="+mj-lt"/>
                <a:cs typeface="+mj-lt"/>
              </a:rPr>
              <a:t>Problem Statement</a:t>
            </a:r>
            <a:endParaRPr lang="en-US" sz="3000" dirty="0">
              <a:solidFill>
                <a:schemeClr val="tx1"/>
              </a:solidFill>
            </a:endParaRPr>
          </a:p>
        </p:txBody>
      </p:sp>
      <p:sp>
        <p:nvSpPr>
          <p:cNvPr id="29" name="Rectangle 28">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Oval 30">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7AE8F24F-9ED5-41DE-B78C-3C3C55F5A3C1}"/>
              </a:ext>
            </a:extLst>
          </p:cNvPr>
          <p:cNvSpPr>
            <a:spLocks noGrp="1"/>
          </p:cNvSpPr>
          <p:nvPr>
            <p:ph type="body" sz="half" idx="2"/>
          </p:nvPr>
        </p:nvSpPr>
        <p:spPr>
          <a:xfrm>
            <a:off x="1175275" y="2127250"/>
            <a:ext cx="3113406" cy="3655060"/>
          </a:xfrm>
        </p:spPr>
        <p:txBody>
          <a:bodyPr vert="horz" lIns="91440" tIns="45720" rIns="91440" bIns="45720" rtlCol="0" anchor="t">
            <a:noAutofit/>
          </a:bodyPr>
          <a:lstStyle/>
          <a:p>
            <a:pPr marL="285750" indent="-285750" algn="just">
              <a:buFont typeface="Arial" charset="2"/>
              <a:buChar char="•"/>
            </a:pPr>
            <a:r>
              <a:rPr lang="en-US" dirty="0">
                <a:solidFill>
                  <a:schemeClr val="tx1"/>
                </a:solidFill>
              </a:rPr>
              <a:t>This simulator is showing the height of several bounce after the ball is dropped from rest.</a:t>
            </a:r>
          </a:p>
          <a:p>
            <a:pPr marL="285750" indent="-285750" algn="just">
              <a:buFont typeface="Arial" charset="2"/>
              <a:buChar char="•"/>
            </a:pPr>
            <a:r>
              <a:rPr lang="en-US" dirty="0">
                <a:solidFill>
                  <a:schemeClr val="tx1"/>
                </a:solidFill>
              </a:rPr>
              <a:t>First we have to set height from which the ball will free fall by slider 1 and next have to set the value of e by slider 2. </a:t>
            </a:r>
          </a:p>
          <a:p>
            <a:pPr marL="285750" indent="-285750" algn="just">
              <a:buFont typeface="Arial" charset="2"/>
              <a:buChar char="•"/>
            </a:pPr>
            <a:r>
              <a:rPr lang="en-US" dirty="0">
                <a:solidFill>
                  <a:schemeClr val="tx1"/>
                </a:solidFill>
              </a:rPr>
              <a:t>Then two buttons are present start and reset. </a:t>
            </a:r>
          </a:p>
          <a:p>
            <a:pPr algn="just"/>
            <a:endParaRPr lang="en-US" dirty="0">
              <a:solidFill>
                <a:schemeClr val="tx1"/>
              </a:solidFill>
            </a:endParaRPr>
          </a:p>
        </p:txBody>
      </p:sp>
      <p:sp>
        <p:nvSpPr>
          <p:cNvPr id="35"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20" name="Picture 19">
            <a:extLst>
              <a:ext uri="{FF2B5EF4-FFF2-40B4-BE49-F238E27FC236}">
                <a16:creationId xmlns:a16="http://schemas.microsoft.com/office/drawing/2014/main" id="{FA7B8162-F529-41D6-952D-3353E56FA7CB}"/>
              </a:ext>
            </a:extLst>
          </p:cNvPr>
          <p:cNvPicPr>
            <a:picLocks noChangeAspect="1"/>
          </p:cNvPicPr>
          <p:nvPr/>
        </p:nvPicPr>
        <p:blipFill>
          <a:blip r:embed="rId3"/>
          <a:stretch>
            <a:fillRect/>
          </a:stretch>
        </p:blipFill>
        <p:spPr>
          <a:xfrm>
            <a:off x="4984130" y="1148703"/>
            <a:ext cx="6936935" cy="52516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0084335"/>
      </p:ext>
    </p:extLst>
  </p:cSld>
  <p:clrMapOvr>
    <a:overrideClrMapping bg1="dk1" tx1="lt1" bg2="dk2" tx2="lt2" accent1="accent1" accent2="accent2" accent3="accent3" accent4="accent4" accent5="accent5" accent6="accent6" hlink="hlink" folHlink="folHlink"/>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1+#ppt_w/2"/>
                                          </p:val>
                                        </p:tav>
                                        <p:tav tm="100000">
                                          <p:val>
                                            <p:strVal val="#ppt_x"/>
                                          </p:val>
                                        </p:tav>
                                      </p:tavLst>
                                    </p:anim>
                                    <p:anim calcmode="lin" valueType="num">
                                      <p:cBhvr additive="base">
                                        <p:cTn id="21"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B089-C639-48A9-BCCA-5523D02FC289}"/>
              </a:ext>
            </a:extLst>
          </p:cNvPr>
          <p:cNvSpPr>
            <a:spLocks noGrp="1"/>
          </p:cNvSpPr>
          <p:nvPr>
            <p:ph type="title"/>
          </p:nvPr>
        </p:nvSpPr>
        <p:spPr>
          <a:xfrm>
            <a:off x="1154954" y="973668"/>
            <a:ext cx="8761413" cy="706964"/>
          </a:xfrm>
        </p:spPr>
        <p:txBody>
          <a:bodyPr>
            <a:normAutofit/>
          </a:bodyPr>
          <a:lstStyle/>
          <a:p>
            <a:r>
              <a:rPr lang="en-US">
                <a:solidFill>
                  <a:srgbClr val="EBEBEB"/>
                </a:solidFill>
              </a:rPr>
              <a:t>What is Coefficient of Restitution</a:t>
            </a:r>
            <a:r>
              <a:rPr lang="en-US">
                <a:solidFill>
                  <a:srgbClr val="EBEBEB"/>
                </a:solidFill>
                <a:latin typeface="Bookman Old Style"/>
              </a:rPr>
              <a:t>?</a:t>
            </a:r>
            <a:endParaRPr lang="en-US">
              <a:solidFill>
                <a:srgbClr val="EBEBEB"/>
              </a:solidFill>
            </a:endParaRPr>
          </a:p>
        </p:txBody>
      </p:sp>
      <p:sp>
        <p:nvSpPr>
          <p:cNvPr id="12" name="Content Placeholder 11">
            <a:extLst>
              <a:ext uri="{FF2B5EF4-FFF2-40B4-BE49-F238E27FC236}">
                <a16:creationId xmlns:a16="http://schemas.microsoft.com/office/drawing/2014/main" id="{F5D4F070-67AC-4D21-BE1A-C17058B77CE0}"/>
              </a:ext>
            </a:extLst>
          </p:cNvPr>
          <p:cNvSpPr>
            <a:spLocks noGrp="1"/>
          </p:cNvSpPr>
          <p:nvPr>
            <p:ph idx="1"/>
          </p:nvPr>
        </p:nvSpPr>
        <p:spPr>
          <a:xfrm>
            <a:off x="1154954" y="2586196"/>
            <a:ext cx="3481054" cy="1575257"/>
          </a:xfrm>
        </p:spPr>
        <p:txBody>
          <a:bodyPr vert="horz" lIns="91440" tIns="45720" rIns="91440" bIns="45720" rtlCol="0" anchor="t">
            <a:noAutofit/>
          </a:bodyPr>
          <a:lstStyle/>
          <a:p>
            <a:pPr marL="0" indent="0" algn="just">
              <a:buNone/>
            </a:pPr>
            <a:r>
              <a:rPr lang="en-GB" sz="1600">
                <a:ea typeface="+mn-lt"/>
                <a:cs typeface="+mn-lt"/>
              </a:rPr>
              <a:t>The coefficient of restitution is defined as the ratio of the final velocity to the initial velocity between two objects after their collision. </a:t>
            </a:r>
            <a:endParaRPr lang="en-US"/>
          </a:p>
          <a:p>
            <a:pPr marL="0" indent="0">
              <a:buNone/>
            </a:pPr>
            <a:endParaRPr lang="en-GB" sz="1600"/>
          </a:p>
          <a:p>
            <a:pPr marL="0" indent="0">
              <a:buNone/>
            </a:pPr>
            <a:endParaRPr lang="en-GB" sz="1600"/>
          </a:p>
        </p:txBody>
      </p:sp>
      <p:pic>
        <p:nvPicPr>
          <p:cNvPr id="3" name="Picture 3">
            <a:extLst>
              <a:ext uri="{FF2B5EF4-FFF2-40B4-BE49-F238E27FC236}">
                <a16:creationId xmlns:a16="http://schemas.microsoft.com/office/drawing/2014/main" id="{1CB52F2A-DB78-4E48-8FFB-A5ACCDD9665D}"/>
              </a:ext>
            </a:extLst>
          </p:cNvPr>
          <p:cNvPicPr>
            <a:picLocks noChangeAspect="1"/>
          </p:cNvPicPr>
          <p:nvPr/>
        </p:nvPicPr>
        <p:blipFill>
          <a:blip r:embed="rId2"/>
          <a:stretch>
            <a:fillRect/>
          </a:stretch>
        </p:blipFill>
        <p:spPr>
          <a:xfrm>
            <a:off x="5337990" y="2775951"/>
            <a:ext cx="5452734" cy="3067163"/>
          </a:xfrm>
          <a:prstGeom prst="roundRect">
            <a:avLst>
              <a:gd name="adj" fmla="val 1858"/>
            </a:avLst>
          </a:prstGeom>
          <a:effectLst>
            <a:outerShdw blurRad="50800" dist="50800" dir="5400000" algn="tl" rotWithShape="0">
              <a:srgbClr val="000000">
                <a:alpha val="43000"/>
              </a:srgbClr>
            </a:outerShdw>
          </a:effectLst>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C2BB9AB1-3FBA-414C-AB51-5CD1DC865EE0}"/>
                  </a:ext>
                </a:extLst>
              </p:cNvPr>
              <p:cNvSpPr txBox="1"/>
              <p:nvPr/>
            </p:nvSpPr>
            <p:spPr>
              <a:xfrm>
                <a:off x="1401276" y="4161453"/>
                <a:ext cx="3137128" cy="969176"/>
              </a:xfrm>
              <a:prstGeom prst="rect">
                <a:avLst/>
              </a:prstGeom>
              <a:noFill/>
            </p:spPr>
            <p:txBody>
              <a:bodyPr wrap="square">
                <a:spAutoFit/>
              </a:bodyPr>
              <a:lstStyle/>
              <a:p>
                <a:r>
                  <a:rPr lang="en-US" sz="2800"/>
                  <a:t>e = </a:t>
                </a:r>
                <a14:m>
                  <m:oMath xmlns:m="http://schemas.openxmlformats.org/officeDocument/2006/math">
                    <m:d>
                      <m:dPr>
                        <m:ctrlPr>
                          <a:rPr lang="en-US" sz="2800" i="1" dirty="0" smtClean="0">
                            <a:latin typeface="Cambria Math" panose="02040503050406030204" pitchFamily="18" charset="0"/>
                          </a:rPr>
                        </m:ctrlPr>
                      </m:dPr>
                      <m:e>
                        <m:f>
                          <m:fPr>
                            <m:ctrlPr>
                              <a:rPr lang="en-US" sz="2800" i="1" dirty="0" smtClean="0">
                                <a:latin typeface="Cambria Math" panose="02040503050406030204" pitchFamily="18" charset="0"/>
                              </a:rPr>
                            </m:ctrlPr>
                          </m:fPr>
                          <m:num>
                            <m:r>
                              <a:rPr lang="en-US" sz="2800" i="1" dirty="0" smtClean="0">
                                <a:latin typeface="Cambria Math" panose="02040503050406030204" pitchFamily="18" charset="0"/>
                              </a:rPr>
                              <m:t>𝑣</m:t>
                            </m:r>
                            <m:r>
                              <a:rPr lang="en-US" sz="2800" i="1" dirty="0" smtClean="0">
                                <a:latin typeface="Cambria Math" panose="02040503050406030204" pitchFamily="18" charset="0"/>
                              </a:rPr>
                              <m:t>1</m:t>
                            </m:r>
                          </m:num>
                          <m:den>
                            <m:r>
                              <a:rPr lang="en-US" sz="2800" i="1" dirty="0" smtClean="0">
                                <a:latin typeface="Cambria Math" panose="02040503050406030204" pitchFamily="18" charset="0"/>
                              </a:rPr>
                              <m:t>𝑢</m:t>
                            </m:r>
                            <m:r>
                              <a:rPr lang="en-US" sz="2800" i="1" dirty="0" smtClean="0">
                                <a:latin typeface="Cambria Math" panose="02040503050406030204" pitchFamily="18" charset="0"/>
                              </a:rPr>
                              <m:t>1</m:t>
                            </m:r>
                          </m:den>
                        </m:f>
                      </m:e>
                    </m:d>
                  </m:oMath>
                </a14:m>
                <a:r>
                  <a:rPr lang="en-US" sz="2800" i="1">
                    <a:latin typeface="Cambria Math" panose="02040503050406030204" pitchFamily="18" charset="0"/>
                  </a:rPr>
                  <a:t> </a:t>
                </a:r>
                <a:r>
                  <a:rPr lang="en-US" sz="2800"/>
                  <a:t>= </a:t>
                </a:r>
                <a14:m>
                  <m:oMath xmlns:m="http://schemas.openxmlformats.org/officeDocument/2006/math">
                    <m:rad>
                      <m:radPr>
                        <m:degHide m:val="on"/>
                        <m:ctrlPr>
                          <a:rPr lang="en-US" sz="2800" i="1" dirty="0" smtClean="0">
                            <a:latin typeface="Cambria Math" panose="02040503050406030204" pitchFamily="18" charset="0"/>
                          </a:rPr>
                        </m:ctrlPr>
                      </m:radPr>
                      <m:deg/>
                      <m:e>
                        <m:f>
                          <m:fPr>
                            <m:ctrlPr>
                              <a:rPr lang="en-US" sz="2800" i="1" dirty="0" smtClean="0">
                                <a:latin typeface="Cambria Math" panose="02040503050406030204" pitchFamily="18" charset="0"/>
                              </a:rPr>
                            </m:ctrlPr>
                          </m:fPr>
                          <m:num>
                            <m:r>
                              <a:rPr lang="en-US" sz="2800" i="1" dirty="0" smtClean="0">
                                <a:latin typeface="Cambria Math" panose="02040503050406030204" pitchFamily="18" charset="0"/>
                              </a:rPr>
                              <m:t>h</m:t>
                            </m:r>
                            <m:r>
                              <a:rPr lang="en-US" sz="2800" i="1" dirty="0" smtClean="0">
                                <a:latin typeface="Cambria Math" panose="02040503050406030204" pitchFamily="18" charset="0"/>
                              </a:rPr>
                              <m:t>2</m:t>
                            </m:r>
                          </m:num>
                          <m:den>
                            <m:r>
                              <a:rPr lang="en-US" sz="2800" i="1" dirty="0" smtClean="0">
                                <a:latin typeface="Cambria Math" panose="02040503050406030204" pitchFamily="18" charset="0"/>
                              </a:rPr>
                              <m:t>h</m:t>
                            </m:r>
                            <m:r>
                              <a:rPr lang="en-US" sz="2800" i="1" dirty="0" smtClean="0">
                                <a:latin typeface="Cambria Math" panose="02040503050406030204" pitchFamily="18" charset="0"/>
                              </a:rPr>
                              <m:t>1</m:t>
                            </m:r>
                          </m:den>
                        </m:f>
                      </m:e>
                    </m:rad>
                  </m:oMath>
                </a14:m>
                <a:r>
                  <a:rPr lang="en-US" sz="2800"/>
                  <a:t> </a:t>
                </a:r>
              </a:p>
            </p:txBody>
          </p:sp>
        </mc:Choice>
        <mc:Fallback xmlns="">
          <p:sp>
            <p:nvSpPr>
              <p:cNvPr id="9" name="TextBox 8">
                <a:extLst>
                  <a:ext uri="{FF2B5EF4-FFF2-40B4-BE49-F238E27FC236}">
                    <a16:creationId xmlns:a16="http://schemas.microsoft.com/office/drawing/2014/main" id="{C2BB9AB1-3FBA-414C-AB51-5CD1DC865EE0}"/>
                  </a:ext>
                </a:extLst>
              </p:cNvPr>
              <p:cNvSpPr txBox="1">
                <a:spLocks noRot="1" noChangeAspect="1" noMove="1" noResize="1" noEditPoints="1" noAdjustHandles="1" noChangeArrowheads="1" noChangeShapeType="1" noTextEdit="1"/>
              </p:cNvSpPr>
              <p:nvPr/>
            </p:nvSpPr>
            <p:spPr>
              <a:xfrm>
                <a:off x="1401276" y="4161453"/>
                <a:ext cx="3137128" cy="969176"/>
              </a:xfrm>
              <a:prstGeom prst="rect">
                <a:avLst/>
              </a:prstGeom>
              <a:blipFill>
                <a:blip r:embed="rId3"/>
                <a:stretch>
                  <a:fillRect l="-4086"/>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E25AB17E-0DA6-4231-B5F2-5DFF878AFB8D}"/>
              </a:ext>
            </a:extLst>
          </p:cNvPr>
          <p:cNvSpPr txBox="1"/>
          <p:nvPr/>
        </p:nvSpPr>
        <p:spPr>
          <a:xfrm>
            <a:off x="1154954" y="5319894"/>
            <a:ext cx="357538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h1 = height from ball dropped</a:t>
            </a:r>
          </a:p>
          <a:p>
            <a:r>
              <a:rPr lang="en-US" sz="1400"/>
              <a:t>h2 = height up to ball bounces back</a:t>
            </a:r>
          </a:p>
        </p:txBody>
      </p:sp>
    </p:spTree>
    <p:extLst>
      <p:ext uri="{BB962C8B-B14F-4D97-AF65-F5344CB8AC3E}">
        <p14:creationId xmlns:p14="http://schemas.microsoft.com/office/powerpoint/2010/main" val="1837960505"/>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37"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arn(outVertic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9"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id="{5F1B1B9D-3CB4-446E-9B5E-CE5D9B57A44D}"/>
              </a:ext>
            </a:extLst>
          </p:cNvPr>
          <p:cNvPicPr>
            <a:picLocks noGrp="1" noChangeAspect="1"/>
          </p:cNvPicPr>
          <p:nvPr>
            <p:ph idx="1"/>
          </p:nvPr>
        </p:nvPicPr>
        <p:blipFill rotWithShape="1">
          <a:blip r:embed="rId2"/>
          <a:srcRect l="-1563" t="7676" r="-684" b="2345"/>
          <a:stretch/>
        </p:blipFill>
        <p:spPr>
          <a:xfrm>
            <a:off x="958842" y="2337753"/>
            <a:ext cx="10643355" cy="4291516"/>
          </a:xfrm>
        </p:spPr>
      </p:pic>
      <p:sp>
        <p:nvSpPr>
          <p:cNvPr id="2" name="Title 1">
            <a:extLst>
              <a:ext uri="{FF2B5EF4-FFF2-40B4-BE49-F238E27FC236}">
                <a16:creationId xmlns:a16="http://schemas.microsoft.com/office/drawing/2014/main" id="{B2A8497D-8184-453E-9BD1-EAFF0D77FF91}"/>
              </a:ext>
            </a:extLst>
          </p:cNvPr>
          <p:cNvSpPr>
            <a:spLocks noGrp="1"/>
          </p:cNvSpPr>
          <p:nvPr>
            <p:ph type="title"/>
          </p:nvPr>
        </p:nvSpPr>
        <p:spPr/>
        <p:txBody>
          <a:bodyPr/>
          <a:lstStyle/>
          <a:p>
            <a:pPr algn="ctr"/>
            <a:r>
              <a:rPr lang="en-GB"/>
              <a:t>Use Case Diagram</a:t>
            </a:r>
            <a:endParaRPr lang="en-US"/>
          </a:p>
        </p:txBody>
      </p:sp>
    </p:spTree>
    <p:extLst>
      <p:ext uri="{BB962C8B-B14F-4D97-AF65-F5344CB8AC3E}">
        <p14:creationId xmlns:p14="http://schemas.microsoft.com/office/powerpoint/2010/main" val="3958064043"/>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anim calcmode="lin" valueType="num">
                                      <p:cBhvr>
                                        <p:cTn id="10" dur="500" fill="hold"/>
                                        <p:tgtEl>
                                          <p:spTgt spid="4"/>
                                        </p:tgtEl>
                                        <p:attrNameLst>
                                          <p:attrName>ppt_x</p:attrName>
                                        </p:attrNameLst>
                                      </p:cBhvr>
                                      <p:tavLst>
                                        <p:tav tm="0">
                                          <p:val>
                                            <p:fltVal val="0.5"/>
                                          </p:val>
                                        </p:tav>
                                        <p:tav tm="100000">
                                          <p:val>
                                            <p:strVal val="#ppt_x"/>
                                          </p:val>
                                        </p:tav>
                                      </p:tavLst>
                                    </p:anim>
                                    <p:anim calcmode="lin" valueType="num">
                                      <p:cBhvr>
                                        <p:cTn id="11" dur="500" fill="hold"/>
                                        <p:tgtEl>
                                          <p:spTgt spid="4"/>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06331F9-7C9F-4BB2-87F8-B8727CC2C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8" name="Freeform 5">
            <a:extLst>
              <a:ext uri="{FF2B5EF4-FFF2-40B4-BE49-F238E27FC236}">
                <a16:creationId xmlns:a16="http://schemas.microsoft.com/office/drawing/2014/main" id="{760E064B-C2F2-4237-8792-5F01F0F4C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0" name="Freeform: Shape 19">
            <a:extLst>
              <a:ext uri="{FF2B5EF4-FFF2-40B4-BE49-F238E27FC236}">
                <a16:creationId xmlns:a16="http://schemas.microsoft.com/office/drawing/2014/main" id="{C5F377F0-1AD0-4A6F-A698-972418704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22" name="Freeform 5">
            <a:extLst>
              <a:ext uri="{FF2B5EF4-FFF2-40B4-BE49-F238E27FC236}">
                <a16:creationId xmlns:a16="http://schemas.microsoft.com/office/drawing/2014/main" id="{F094C3D3-17E7-4BCC-B786-4B3BDD25E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FC2D713-9FC4-47B8-86B9-0ECE5105A8BA}"/>
              </a:ext>
            </a:extLst>
          </p:cNvPr>
          <p:cNvSpPr>
            <a:spLocks noGrp="1"/>
          </p:cNvSpPr>
          <p:nvPr>
            <p:ph type="title"/>
          </p:nvPr>
        </p:nvSpPr>
        <p:spPr>
          <a:xfrm>
            <a:off x="904297" y="2447536"/>
            <a:ext cx="2942210" cy="1020232"/>
          </a:xfrm>
        </p:spPr>
        <p:txBody>
          <a:bodyPr>
            <a:normAutofit/>
          </a:bodyPr>
          <a:lstStyle/>
          <a:p>
            <a:r>
              <a:rPr lang="en-GB">
                <a:solidFill>
                  <a:srgbClr val="FFFFFE"/>
                </a:solidFill>
              </a:rPr>
              <a:t>CRC</a:t>
            </a:r>
            <a:endParaRPr lang="en-US">
              <a:solidFill>
                <a:srgbClr val="FFFFFE"/>
              </a:solidFill>
            </a:endParaRPr>
          </a:p>
        </p:txBody>
      </p:sp>
      <p:pic>
        <p:nvPicPr>
          <p:cNvPr id="9" name="Picture 9">
            <a:extLst>
              <a:ext uri="{FF2B5EF4-FFF2-40B4-BE49-F238E27FC236}">
                <a16:creationId xmlns:a16="http://schemas.microsoft.com/office/drawing/2014/main" id="{E95164CC-CEAC-4D66-B56F-F5A9F628578A}"/>
              </a:ext>
            </a:extLst>
          </p:cNvPr>
          <p:cNvPicPr>
            <a:picLocks noChangeAspect="1"/>
          </p:cNvPicPr>
          <p:nvPr/>
        </p:nvPicPr>
        <p:blipFill>
          <a:blip r:embed="rId2"/>
          <a:srcRect/>
          <a:stretch/>
        </p:blipFill>
        <p:spPr>
          <a:xfrm>
            <a:off x="5170020" y="919559"/>
            <a:ext cx="3113903" cy="5018878"/>
          </a:xfrm>
          <a:prstGeom prst="rect">
            <a:avLst/>
          </a:prstGeom>
        </p:spPr>
      </p:pic>
      <p:sp>
        <p:nvSpPr>
          <p:cNvPr id="24" name="Rectangle 23">
            <a:extLst>
              <a:ext uri="{FF2B5EF4-FFF2-40B4-BE49-F238E27FC236}">
                <a16:creationId xmlns:a16="http://schemas.microsoft.com/office/drawing/2014/main" id="{BC650D5C-009B-4021-82BD-1E28BFF450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7" descr="Table&#10;&#10;Description automatically generated">
            <a:extLst>
              <a:ext uri="{FF2B5EF4-FFF2-40B4-BE49-F238E27FC236}">
                <a16:creationId xmlns:a16="http://schemas.microsoft.com/office/drawing/2014/main" id="{95F0AA35-C729-41BF-AF69-B3B678474625}"/>
              </a:ext>
            </a:extLst>
          </p:cNvPr>
          <p:cNvPicPr>
            <a:picLocks noChangeAspect="1"/>
          </p:cNvPicPr>
          <p:nvPr/>
        </p:nvPicPr>
        <p:blipFill>
          <a:blip r:embed="rId3"/>
          <a:stretch>
            <a:fillRect/>
          </a:stretch>
        </p:blipFill>
        <p:spPr>
          <a:xfrm>
            <a:off x="8803835" y="917687"/>
            <a:ext cx="2511666" cy="2545762"/>
          </a:xfrm>
          <a:prstGeom prst="rect">
            <a:avLst/>
          </a:prstGeom>
        </p:spPr>
      </p:pic>
      <p:pic>
        <p:nvPicPr>
          <p:cNvPr id="8" name="Picture 8">
            <a:extLst>
              <a:ext uri="{FF2B5EF4-FFF2-40B4-BE49-F238E27FC236}">
                <a16:creationId xmlns:a16="http://schemas.microsoft.com/office/drawing/2014/main" id="{2542BCD0-61C2-4851-BE2A-0CE0CC948520}"/>
              </a:ext>
            </a:extLst>
          </p:cNvPr>
          <p:cNvPicPr>
            <a:picLocks noChangeAspect="1"/>
          </p:cNvPicPr>
          <p:nvPr/>
        </p:nvPicPr>
        <p:blipFill>
          <a:blip r:embed="rId4"/>
          <a:srcRect/>
          <a:stretch/>
        </p:blipFill>
        <p:spPr>
          <a:xfrm>
            <a:off x="8825010" y="3428998"/>
            <a:ext cx="2341777" cy="2545762"/>
          </a:xfrm>
          <a:prstGeom prst="rect">
            <a:avLst/>
          </a:prstGeom>
        </p:spPr>
      </p:pic>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4C2B5E78-8EFD-4FB5-B152-54E30371EB58}"/>
                  </a:ext>
                </a:extLst>
              </p14:cNvPr>
              <p14:cNvContentPartPr/>
              <p14:nvPr/>
            </p14:nvContentPartPr>
            <p14:xfrm>
              <a:off x="6223856" y="1613931"/>
              <a:ext cx="373320" cy="360"/>
            </p14:xfrm>
          </p:contentPart>
        </mc:Choice>
        <mc:Fallback xmlns="">
          <p:pic>
            <p:nvPicPr>
              <p:cNvPr id="3" name="Ink 2">
                <a:extLst>
                  <a:ext uri="{FF2B5EF4-FFF2-40B4-BE49-F238E27FC236}">
                    <a16:creationId xmlns:a16="http://schemas.microsoft.com/office/drawing/2014/main" id="{4C2B5E78-8EFD-4FB5-B152-54E30371EB58}"/>
                  </a:ext>
                </a:extLst>
              </p:cNvPr>
              <p:cNvPicPr/>
              <p:nvPr/>
            </p:nvPicPr>
            <p:blipFill>
              <a:blip r:embed="rId6"/>
              <a:stretch>
                <a:fillRect/>
              </a:stretch>
            </p:blipFill>
            <p:spPr>
              <a:xfrm>
                <a:off x="6133856" y="1433931"/>
                <a:ext cx="55296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Ink 4">
                <a:extLst>
                  <a:ext uri="{FF2B5EF4-FFF2-40B4-BE49-F238E27FC236}">
                    <a16:creationId xmlns:a16="http://schemas.microsoft.com/office/drawing/2014/main" id="{19CB2431-230A-432B-AEDD-07AFE0BB50FD}"/>
                  </a:ext>
                </a:extLst>
              </p14:cNvPr>
              <p14:cNvContentPartPr/>
              <p14:nvPr/>
            </p14:nvContentPartPr>
            <p14:xfrm>
              <a:off x="7371176" y="2276331"/>
              <a:ext cx="360" cy="360"/>
            </p14:xfrm>
          </p:contentPart>
        </mc:Choice>
        <mc:Fallback xmlns="">
          <p:pic>
            <p:nvPicPr>
              <p:cNvPr id="5" name="Ink 4">
                <a:extLst>
                  <a:ext uri="{FF2B5EF4-FFF2-40B4-BE49-F238E27FC236}">
                    <a16:creationId xmlns:a16="http://schemas.microsoft.com/office/drawing/2014/main" id="{19CB2431-230A-432B-AEDD-07AFE0BB50FD}"/>
                  </a:ext>
                </a:extLst>
              </p:cNvPr>
              <p:cNvPicPr/>
              <p:nvPr/>
            </p:nvPicPr>
            <p:blipFill>
              <a:blip r:embed="rId8"/>
              <a:stretch>
                <a:fillRect/>
              </a:stretch>
            </p:blipFill>
            <p:spPr>
              <a:xfrm>
                <a:off x="7281176" y="20963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Ink 5">
                <a:extLst>
                  <a:ext uri="{FF2B5EF4-FFF2-40B4-BE49-F238E27FC236}">
                    <a16:creationId xmlns:a16="http://schemas.microsoft.com/office/drawing/2014/main" id="{87A2057B-9DB1-4156-BD1E-8029DC39A5EB}"/>
                  </a:ext>
                </a:extLst>
              </p14:cNvPr>
              <p14:cNvContentPartPr/>
              <p14:nvPr/>
            </p14:nvContentPartPr>
            <p14:xfrm>
              <a:off x="7240136" y="2603211"/>
              <a:ext cx="360" cy="360"/>
            </p14:xfrm>
          </p:contentPart>
        </mc:Choice>
        <mc:Fallback xmlns="">
          <p:pic>
            <p:nvPicPr>
              <p:cNvPr id="6" name="Ink 5">
                <a:extLst>
                  <a:ext uri="{FF2B5EF4-FFF2-40B4-BE49-F238E27FC236}">
                    <a16:creationId xmlns:a16="http://schemas.microsoft.com/office/drawing/2014/main" id="{87A2057B-9DB1-4156-BD1E-8029DC39A5EB}"/>
                  </a:ext>
                </a:extLst>
              </p:cNvPr>
              <p:cNvPicPr/>
              <p:nvPr/>
            </p:nvPicPr>
            <p:blipFill>
              <a:blip r:embed="rId8"/>
              <a:stretch>
                <a:fillRect/>
              </a:stretch>
            </p:blipFill>
            <p:spPr>
              <a:xfrm>
                <a:off x="7150136" y="2423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D7357C72-001A-4930-9614-2DB1BD6E10E9}"/>
                  </a:ext>
                </a:extLst>
              </p14:cNvPr>
              <p14:cNvContentPartPr/>
              <p14:nvPr/>
            </p14:nvContentPartPr>
            <p14:xfrm>
              <a:off x="1846976" y="2491251"/>
              <a:ext cx="360" cy="360"/>
            </p14:xfrm>
          </p:contentPart>
        </mc:Choice>
        <mc:Fallback xmlns="">
          <p:pic>
            <p:nvPicPr>
              <p:cNvPr id="10" name="Ink 9">
                <a:extLst>
                  <a:ext uri="{FF2B5EF4-FFF2-40B4-BE49-F238E27FC236}">
                    <a16:creationId xmlns:a16="http://schemas.microsoft.com/office/drawing/2014/main" id="{D7357C72-001A-4930-9614-2DB1BD6E10E9}"/>
                  </a:ext>
                </a:extLst>
              </p:cNvPr>
              <p:cNvPicPr/>
              <p:nvPr/>
            </p:nvPicPr>
            <p:blipFill>
              <a:blip r:embed="rId8"/>
              <a:stretch>
                <a:fillRect/>
              </a:stretch>
            </p:blipFill>
            <p:spPr>
              <a:xfrm>
                <a:off x="1756976" y="23112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4295C92E-EBA5-498A-9ABC-B7E093F7AA51}"/>
                  </a:ext>
                </a:extLst>
              </p14:cNvPr>
              <p14:cNvContentPartPr/>
              <p14:nvPr/>
            </p14:nvContentPartPr>
            <p14:xfrm>
              <a:off x="6605816" y="3265251"/>
              <a:ext cx="360" cy="360"/>
            </p14:xfrm>
          </p:contentPart>
        </mc:Choice>
        <mc:Fallback xmlns="">
          <p:pic>
            <p:nvPicPr>
              <p:cNvPr id="11" name="Ink 10">
                <a:extLst>
                  <a:ext uri="{FF2B5EF4-FFF2-40B4-BE49-F238E27FC236}">
                    <a16:creationId xmlns:a16="http://schemas.microsoft.com/office/drawing/2014/main" id="{4295C92E-EBA5-498A-9ABC-B7E093F7AA51}"/>
                  </a:ext>
                </a:extLst>
              </p:cNvPr>
              <p:cNvPicPr/>
              <p:nvPr/>
            </p:nvPicPr>
            <p:blipFill>
              <a:blip r:embed="rId8"/>
              <a:stretch>
                <a:fillRect/>
              </a:stretch>
            </p:blipFill>
            <p:spPr>
              <a:xfrm>
                <a:off x="6515816" y="30852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E60CCCFE-763B-44A2-A52E-D5C709811041}"/>
                  </a:ext>
                </a:extLst>
              </p14:cNvPr>
              <p14:cNvContentPartPr/>
              <p14:nvPr/>
            </p14:nvContentPartPr>
            <p14:xfrm>
              <a:off x="6223496" y="2602851"/>
              <a:ext cx="360" cy="360"/>
            </p14:xfrm>
          </p:contentPart>
        </mc:Choice>
        <mc:Fallback xmlns="">
          <p:pic>
            <p:nvPicPr>
              <p:cNvPr id="12" name="Ink 11">
                <a:extLst>
                  <a:ext uri="{FF2B5EF4-FFF2-40B4-BE49-F238E27FC236}">
                    <a16:creationId xmlns:a16="http://schemas.microsoft.com/office/drawing/2014/main" id="{E60CCCFE-763B-44A2-A52E-D5C709811041}"/>
                  </a:ext>
                </a:extLst>
              </p:cNvPr>
              <p:cNvPicPr/>
              <p:nvPr/>
            </p:nvPicPr>
            <p:blipFill>
              <a:blip r:embed="rId8"/>
              <a:stretch>
                <a:fillRect/>
              </a:stretch>
            </p:blipFill>
            <p:spPr>
              <a:xfrm>
                <a:off x="6133496" y="2422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3" name="Ink 12">
                <a:extLst>
                  <a:ext uri="{FF2B5EF4-FFF2-40B4-BE49-F238E27FC236}">
                    <a16:creationId xmlns:a16="http://schemas.microsoft.com/office/drawing/2014/main" id="{7B8BA63D-08A7-4236-9CB6-A3648DADD882}"/>
                  </a:ext>
                </a:extLst>
              </p14:cNvPr>
              <p14:cNvContentPartPr/>
              <p14:nvPr/>
            </p14:nvContentPartPr>
            <p14:xfrm>
              <a:off x="6829736" y="3190731"/>
              <a:ext cx="360" cy="360"/>
            </p14:xfrm>
          </p:contentPart>
        </mc:Choice>
        <mc:Fallback xmlns="">
          <p:pic>
            <p:nvPicPr>
              <p:cNvPr id="13" name="Ink 12">
                <a:extLst>
                  <a:ext uri="{FF2B5EF4-FFF2-40B4-BE49-F238E27FC236}">
                    <a16:creationId xmlns:a16="http://schemas.microsoft.com/office/drawing/2014/main" id="{7B8BA63D-08A7-4236-9CB6-A3648DADD882}"/>
                  </a:ext>
                </a:extLst>
              </p:cNvPr>
              <p:cNvPicPr/>
              <p:nvPr/>
            </p:nvPicPr>
            <p:blipFill>
              <a:blip r:embed="rId8"/>
              <a:stretch>
                <a:fillRect/>
              </a:stretch>
            </p:blipFill>
            <p:spPr>
              <a:xfrm>
                <a:off x="6739736" y="30107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 name="Ink 13">
                <a:extLst>
                  <a:ext uri="{FF2B5EF4-FFF2-40B4-BE49-F238E27FC236}">
                    <a16:creationId xmlns:a16="http://schemas.microsoft.com/office/drawing/2014/main" id="{F0EC81CC-C1A7-454E-94BC-B9888B9D4FA6}"/>
                  </a:ext>
                </a:extLst>
              </p14:cNvPr>
              <p14:cNvContentPartPr/>
              <p14:nvPr/>
            </p14:nvContentPartPr>
            <p14:xfrm>
              <a:off x="6829736" y="3190731"/>
              <a:ext cx="360" cy="360"/>
            </p14:xfrm>
          </p:contentPart>
        </mc:Choice>
        <mc:Fallback xmlns="">
          <p:pic>
            <p:nvPicPr>
              <p:cNvPr id="14" name="Ink 13">
                <a:extLst>
                  <a:ext uri="{FF2B5EF4-FFF2-40B4-BE49-F238E27FC236}">
                    <a16:creationId xmlns:a16="http://schemas.microsoft.com/office/drawing/2014/main" id="{F0EC81CC-C1A7-454E-94BC-B9888B9D4FA6}"/>
                  </a:ext>
                </a:extLst>
              </p:cNvPr>
              <p:cNvPicPr/>
              <p:nvPr/>
            </p:nvPicPr>
            <p:blipFill>
              <a:blip r:embed="rId8"/>
              <a:stretch>
                <a:fillRect/>
              </a:stretch>
            </p:blipFill>
            <p:spPr>
              <a:xfrm>
                <a:off x="6739736" y="30107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5" name="Ink 14">
                <a:extLst>
                  <a:ext uri="{FF2B5EF4-FFF2-40B4-BE49-F238E27FC236}">
                    <a16:creationId xmlns:a16="http://schemas.microsoft.com/office/drawing/2014/main" id="{C96D086A-1F31-4B9E-BCA4-2F6638B8E8C0}"/>
                  </a:ext>
                </a:extLst>
              </p14:cNvPr>
              <p14:cNvContentPartPr/>
              <p14:nvPr/>
            </p14:nvContentPartPr>
            <p14:xfrm>
              <a:off x="6829736" y="3190731"/>
              <a:ext cx="360" cy="360"/>
            </p14:xfrm>
          </p:contentPart>
        </mc:Choice>
        <mc:Fallback xmlns="">
          <p:pic>
            <p:nvPicPr>
              <p:cNvPr id="15" name="Ink 14">
                <a:extLst>
                  <a:ext uri="{FF2B5EF4-FFF2-40B4-BE49-F238E27FC236}">
                    <a16:creationId xmlns:a16="http://schemas.microsoft.com/office/drawing/2014/main" id="{C96D086A-1F31-4B9E-BCA4-2F6638B8E8C0}"/>
                  </a:ext>
                </a:extLst>
              </p:cNvPr>
              <p:cNvPicPr/>
              <p:nvPr/>
            </p:nvPicPr>
            <p:blipFill>
              <a:blip r:embed="rId8"/>
              <a:stretch>
                <a:fillRect/>
              </a:stretch>
            </p:blipFill>
            <p:spPr>
              <a:xfrm>
                <a:off x="6739736" y="30107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 name="Ink 16">
                <a:extLst>
                  <a:ext uri="{FF2B5EF4-FFF2-40B4-BE49-F238E27FC236}">
                    <a16:creationId xmlns:a16="http://schemas.microsoft.com/office/drawing/2014/main" id="{8B4AE0AE-B8EA-4116-A890-EA97989DD7F6}"/>
                  </a:ext>
                </a:extLst>
              </p14:cNvPr>
              <p14:cNvContentPartPr/>
              <p14:nvPr/>
            </p14:nvContentPartPr>
            <p14:xfrm>
              <a:off x="6829736" y="3190731"/>
              <a:ext cx="360" cy="360"/>
            </p14:xfrm>
          </p:contentPart>
        </mc:Choice>
        <mc:Fallback xmlns="">
          <p:pic>
            <p:nvPicPr>
              <p:cNvPr id="17" name="Ink 16">
                <a:extLst>
                  <a:ext uri="{FF2B5EF4-FFF2-40B4-BE49-F238E27FC236}">
                    <a16:creationId xmlns:a16="http://schemas.microsoft.com/office/drawing/2014/main" id="{8B4AE0AE-B8EA-4116-A890-EA97989DD7F6}"/>
                  </a:ext>
                </a:extLst>
              </p:cNvPr>
              <p:cNvPicPr/>
              <p:nvPr/>
            </p:nvPicPr>
            <p:blipFill>
              <a:blip r:embed="rId17"/>
              <a:stretch>
                <a:fillRect/>
              </a:stretch>
            </p:blipFill>
            <p:spPr>
              <a:xfrm>
                <a:off x="6739736" y="30107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01D46314-412F-436C-8B95-2CBC2BD8A246}"/>
                  </a:ext>
                </a:extLst>
              </p14:cNvPr>
              <p14:cNvContentPartPr/>
              <p14:nvPr/>
            </p14:nvContentPartPr>
            <p14:xfrm>
              <a:off x="3825176" y="1464531"/>
              <a:ext cx="360" cy="360"/>
            </p14:xfrm>
          </p:contentPart>
        </mc:Choice>
        <mc:Fallback xmlns="">
          <p:pic>
            <p:nvPicPr>
              <p:cNvPr id="19" name="Ink 18">
                <a:extLst>
                  <a:ext uri="{FF2B5EF4-FFF2-40B4-BE49-F238E27FC236}">
                    <a16:creationId xmlns:a16="http://schemas.microsoft.com/office/drawing/2014/main" id="{01D46314-412F-436C-8B95-2CBC2BD8A246}"/>
                  </a:ext>
                </a:extLst>
              </p:cNvPr>
              <p:cNvPicPr/>
              <p:nvPr/>
            </p:nvPicPr>
            <p:blipFill>
              <a:blip r:embed="rId8"/>
              <a:stretch>
                <a:fillRect/>
              </a:stretch>
            </p:blipFill>
            <p:spPr>
              <a:xfrm>
                <a:off x="3735176" y="12845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1" name="Ink 20">
                <a:extLst>
                  <a:ext uri="{FF2B5EF4-FFF2-40B4-BE49-F238E27FC236}">
                    <a16:creationId xmlns:a16="http://schemas.microsoft.com/office/drawing/2014/main" id="{5177E21B-2EAD-4316-B843-CF7D4EFEA3A9}"/>
                  </a:ext>
                </a:extLst>
              </p14:cNvPr>
              <p14:cNvContentPartPr/>
              <p14:nvPr/>
            </p14:nvContentPartPr>
            <p14:xfrm>
              <a:off x="1390136" y="2957451"/>
              <a:ext cx="360" cy="360"/>
            </p14:xfrm>
          </p:contentPart>
        </mc:Choice>
        <mc:Fallback xmlns="">
          <p:pic>
            <p:nvPicPr>
              <p:cNvPr id="21" name="Ink 20">
                <a:extLst>
                  <a:ext uri="{FF2B5EF4-FFF2-40B4-BE49-F238E27FC236}">
                    <a16:creationId xmlns:a16="http://schemas.microsoft.com/office/drawing/2014/main" id="{5177E21B-2EAD-4316-B843-CF7D4EFEA3A9}"/>
                  </a:ext>
                </a:extLst>
              </p:cNvPr>
              <p:cNvPicPr/>
              <p:nvPr/>
            </p:nvPicPr>
            <p:blipFill>
              <a:blip r:embed="rId8"/>
              <a:stretch>
                <a:fillRect/>
              </a:stretch>
            </p:blipFill>
            <p:spPr>
              <a:xfrm>
                <a:off x="1300136" y="27774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3" name="Ink 22">
                <a:extLst>
                  <a:ext uri="{FF2B5EF4-FFF2-40B4-BE49-F238E27FC236}">
                    <a16:creationId xmlns:a16="http://schemas.microsoft.com/office/drawing/2014/main" id="{579EABAC-A4AE-4661-9E31-4E5F8C512F26}"/>
                  </a:ext>
                </a:extLst>
              </p14:cNvPr>
              <p14:cNvContentPartPr/>
              <p14:nvPr/>
            </p14:nvContentPartPr>
            <p14:xfrm>
              <a:off x="7165616" y="3405291"/>
              <a:ext cx="360" cy="360"/>
            </p14:xfrm>
          </p:contentPart>
        </mc:Choice>
        <mc:Fallback xmlns="">
          <p:pic>
            <p:nvPicPr>
              <p:cNvPr id="23" name="Ink 22">
                <a:extLst>
                  <a:ext uri="{FF2B5EF4-FFF2-40B4-BE49-F238E27FC236}">
                    <a16:creationId xmlns:a16="http://schemas.microsoft.com/office/drawing/2014/main" id="{579EABAC-A4AE-4661-9E31-4E5F8C512F26}"/>
                  </a:ext>
                </a:extLst>
              </p:cNvPr>
              <p:cNvPicPr/>
              <p:nvPr/>
            </p:nvPicPr>
            <p:blipFill>
              <a:blip r:embed="rId8"/>
              <a:stretch>
                <a:fillRect/>
              </a:stretch>
            </p:blipFill>
            <p:spPr>
              <a:xfrm>
                <a:off x="7075616" y="322529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5" name="Ink 24">
                <a:extLst>
                  <a:ext uri="{FF2B5EF4-FFF2-40B4-BE49-F238E27FC236}">
                    <a16:creationId xmlns:a16="http://schemas.microsoft.com/office/drawing/2014/main" id="{1568C845-BCE7-4835-AF3C-530897463873}"/>
                  </a:ext>
                </a:extLst>
              </p14:cNvPr>
              <p14:cNvContentPartPr/>
              <p14:nvPr/>
            </p14:nvContentPartPr>
            <p14:xfrm>
              <a:off x="6008576" y="3218811"/>
              <a:ext cx="360" cy="360"/>
            </p14:xfrm>
          </p:contentPart>
        </mc:Choice>
        <mc:Fallback xmlns="">
          <p:pic>
            <p:nvPicPr>
              <p:cNvPr id="25" name="Ink 24">
                <a:extLst>
                  <a:ext uri="{FF2B5EF4-FFF2-40B4-BE49-F238E27FC236}">
                    <a16:creationId xmlns:a16="http://schemas.microsoft.com/office/drawing/2014/main" id="{1568C845-BCE7-4835-AF3C-530897463873}"/>
                  </a:ext>
                </a:extLst>
              </p:cNvPr>
              <p:cNvPicPr/>
              <p:nvPr/>
            </p:nvPicPr>
            <p:blipFill>
              <a:blip r:embed="rId8"/>
              <a:stretch>
                <a:fillRect/>
              </a:stretch>
            </p:blipFill>
            <p:spPr>
              <a:xfrm>
                <a:off x="5918576" y="30388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6" name="Ink 25">
                <a:extLst>
                  <a:ext uri="{FF2B5EF4-FFF2-40B4-BE49-F238E27FC236}">
                    <a16:creationId xmlns:a16="http://schemas.microsoft.com/office/drawing/2014/main" id="{80634FE1-CCBA-4236-8E5E-6F9532829BB1}"/>
                  </a:ext>
                </a:extLst>
              </p14:cNvPr>
              <p14:cNvContentPartPr/>
              <p14:nvPr/>
            </p14:nvContentPartPr>
            <p14:xfrm>
              <a:off x="6008576" y="3218811"/>
              <a:ext cx="360" cy="360"/>
            </p14:xfrm>
          </p:contentPart>
        </mc:Choice>
        <mc:Fallback xmlns="">
          <p:pic>
            <p:nvPicPr>
              <p:cNvPr id="26" name="Ink 25">
                <a:extLst>
                  <a:ext uri="{FF2B5EF4-FFF2-40B4-BE49-F238E27FC236}">
                    <a16:creationId xmlns:a16="http://schemas.microsoft.com/office/drawing/2014/main" id="{80634FE1-CCBA-4236-8E5E-6F9532829BB1}"/>
                  </a:ext>
                </a:extLst>
              </p:cNvPr>
              <p:cNvPicPr/>
              <p:nvPr/>
            </p:nvPicPr>
            <p:blipFill>
              <a:blip r:embed="rId8"/>
              <a:stretch>
                <a:fillRect/>
              </a:stretch>
            </p:blipFill>
            <p:spPr>
              <a:xfrm>
                <a:off x="5918576" y="30388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7" name="Ink 26">
                <a:extLst>
                  <a:ext uri="{FF2B5EF4-FFF2-40B4-BE49-F238E27FC236}">
                    <a16:creationId xmlns:a16="http://schemas.microsoft.com/office/drawing/2014/main" id="{B8477EF6-AEFF-4FA5-9CCF-EDF89F352A3C}"/>
                  </a:ext>
                </a:extLst>
              </p14:cNvPr>
              <p14:cNvContentPartPr/>
              <p14:nvPr/>
            </p14:nvContentPartPr>
            <p14:xfrm>
              <a:off x="2854976" y="2276331"/>
              <a:ext cx="360" cy="360"/>
            </p14:xfrm>
          </p:contentPart>
        </mc:Choice>
        <mc:Fallback xmlns="">
          <p:pic>
            <p:nvPicPr>
              <p:cNvPr id="27" name="Ink 26">
                <a:extLst>
                  <a:ext uri="{FF2B5EF4-FFF2-40B4-BE49-F238E27FC236}">
                    <a16:creationId xmlns:a16="http://schemas.microsoft.com/office/drawing/2014/main" id="{B8477EF6-AEFF-4FA5-9CCF-EDF89F352A3C}"/>
                  </a:ext>
                </a:extLst>
              </p:cNvPr>
              <p:cNvPicPr/>
              <p:nvPr/>
            </p:nvPicPr>
            <p:blipFill>
              <a:blip r:embed="rId8"/>
              <a:stretch>
                <a:fillRect/>
              </a:stretch>
            </p:blipFill>
            <p:spPr>
              <a:xfrm>
                <a:off x="2764976" y="2096331"/>
                <a:ext cx="180000" cy="360000"/>
              </a:xfrm>
              <a:prstGeom prst="rect">
                <a:avLst/>
              </a:prstGeom>
            </p:spPr>
          </p:pic>
        </mc:Fallback>
      </mc:AlternateContent>
    </p:spTree>
    <p:extLst>
      <p:ext uri="{BB962C8B-B14F-4D97-AF65-F5344CB8AC3E}">
        <p14:creationId xmlns:p14="http://schemas.microsoft.com/office/powerpoint/2010/main" val="3210408103"/>
      </p:ext>
    </p:extLst>
  </p:cSld>
  <p:clrMapOvr>
    <a:overrideClrMapping bg1="dk1" tx1="lt1" bg2="dk2" tx2="lt2" accent1="accent1" accent2="accent2" accent3="accent3" accent4="accent4" accent5="accent5" accent6="accent6" hlink="hlink" folHlink="folHlink"/>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500"/>
                                        <p:tgtEl>
                                          <p:spTgt spid="9"/>
                                        </p:tgtEl>
                                      </p:cBhvr>
                                    </p:animEffect>
                                  </p:childTnLst>
                                </p:cTn>
                              </p:par>
                              <p:par>
                                <p:cTn id="8" presetID="22" presetClass="entr" presetSubtype="2"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right)">
                                      <p:cBhvr>
                                        <p:cTn id="10" dur="1500"/>
                                        <p:tgtEl>
                                          <p:spTgt spid="8"/>
                                        </p:tgtEl>
                                      </p:cBhvr>
                                    </p:animEffect>
                                  </p:childTnLst>
                                </p:cTn>
                              </p:par>
                              <p:par>
                                <p:cTn id="11" presetID="2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right)">
                                      <p:cBhvr>
                                        <p:cTn id="13"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5"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7" name="Rectangle 16">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A3C75D4-6FF2-41B4-AF3F-8E6987A65357}"/>
              </a:ext>
            </a:extLst>
          </p:cNvPr>
          <p:cNvSpPr>
            <a:spLocks noGrp="1"/>
          </p:cNvSpPr>
          <p:nvPr>
            <p:ph type="title"/>
          </p:nvPr>
        </p:nvSpPr>
        <p:spPr>
          <a:xfrm>
            <a:off x="8160773" y="1113062"/>
            <a:ext cx="3382297" cy="3281957"/>
          </a:xfrm>
        </p:spPr>
        <p:txBody>
          <a:bodyPr vert="horz" lIns="91440" tIns="45720" rIns="91440" bIns="45720" rtlCol="0" anchor="b">
            <a:normAutofit/>
          </a:bodyPr>
          <a:lstStyle/>
          <a:p>
            <a:r>
              <a:rPr lang="en-US" sz="5400" b="0" i="0" kern="1200">
                <a:solidFill>
                  <a:srgbClr val="EBEBEB"/>
                </a:solidFill>
                <a:latin typeface="+mj-lt"/>
                <a:ea typeface="+mj-ea"/>
                <a:cs typeface="+mj-cs"/>
              </a:rPr>
              <a:t>Class Diagram</a:t>
            </a:r>
          </a:p>
        </p:txBody>
      </p:sp>
      <p:pic>
        <p:nvPicPr>
          <p:cNvPr id="4" name="Picture 4">
            <a:extLst>
              <a:ext uri="{FF2B5EF4-FFF2-40B4-BE49-F238E27FC236}">
                <a16:creationId xmlns:a16="http://schemas.microsoft.com/office/drawing/2014/main" id="{E0530672-664D-4EB1-B624-1F880C39F65E}"/>
              </a:ext>
            </a:extLst>
          </p:cNvPr>
          <p:cNvPicPr>
            <a:picLocks noGrp="1" noChangeAspect="1"/>
          </p:cNvPicPr>
          <p:nvPr>
            <p:ph idx="1"/>
          </p:nvPr>
        </p:nvPicPr>
        <p:blipFill>
          <a:blip r:embed="rId3"/>
          <a:srcRect l="530" r="530"/>
          <a:stretch/>
        </p:blipFill>
        <p:spPr>
          <a:xfrm>
            <a:off x="1109763" y="1283955"/>
            <a:ext cx="6470907" cy="4286973"/>
          </a:xfrm>
          <a:prstGeom prst="roundRect">
            <a:avLst>
              <a:gd name="adj" fmla="val 1858"/>
            </a:avLst>
          </a:prstGeom>
          <a:effectLst>
            <a:outerShdw blurRad="50800" dist="50800" dir="5400000" algn="tl" rotWithShape="0">
              <a:srgbClr val="000000">
                <a:alpha val="43000"/>
              </a:srgbClr>
            </a:outerShdw>
          </a:effectLst>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D3ACC519-8C17-47D4-857F-39E1C3271023}"/>
                  </a:ext>
                </a:extLst>
              </p14:cNvPr>
              <p14:cNvContentPartPr/>
              <p14:nvPr/>
            </p14:nvContentPartPr>
            <p14:xfrm>
              <a:off x="2621696" y="2612211"/>
              <a:ext cx="360" cy="360"/>
            </p14:xfrm>
          </p:contentPart>
        </mc:Choice>
        <mc:Fallback xmlns="">
          <p:pic>
            <p:nvPicPr>
              <p:cNvPr id="3" name="Ink 2">
                <a:extLst>
                  <a:ext uri="{FF2B5EF4-FFF2-40B4-BE49-F238E27FC236}">
                    <a16:creationId xmlns:a16="http://schemas.microsoft.com/office/drawing/2014/main" id="{D3ACC519-8C17-47D4-857F-39E1C3271023}"/>
                  </a:ext>
                </a:extLst>
              </p:cNvPr>
              <p:cNvPicPr/>
              <p:nvPr/>
            </p:nvPicPr>
            <p:blipFill>
              <a:blip r:embed="rId5"/>
              <a:stretch>
                <a:fillRect/>
              </a:stretch>
            </p:blipFill>
            <p:spPr>
              <a:xfrm>
                <a:off x="2531696" y="2432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 name="Ink 4">
                <a:extLst>
                  <a:ext uri="{FF2B5EF4-FFF2-40B4-BE49-F238E27FC236}">
                    <a16:creationId xmlns:a16="http://schemas.microsoft.com/office/drawing/2014/main" id="{A4CB608B-EB19-42EB-9898-90435794251D}"/>
                  </a:ext>
                </a:extLst>
              </p14:cNvPr>
              <p14:cNvContentPartPr/>
              <p14:nvPr/>
            </p14:nvContentPartPr>
            <p14:xfrm>
              <a:off x="5318096" y="3330771"/>
              <a:ext cx="360" cy="360"/>
            </p14:xfrm>
          </p:contentPart>
        </mc:Choice>
        <mc:Fallback xmlns="">
          <p:pic>
            <p:nvPicPr>
              <p:cNvPr id="5" name="Ink 4">
                <a:extLst>
                  <a:ext uri="{FF2B5EF4-FFF2-40B4-BE49-F238E27FC236}">
                    <a16:creationId xmlns:a16="http://schemas.microsoft.com/office/drawing/2014/main" id="{A4CB608B-EB19-42EB-9898-90435794251D}"/>
                  </a:ext>
                </a:extLst>
              </p:cNvPr>
              <p:cNvPicPr/>
              <p:nvPr/>
            </p:nvPicPr>
            <p:blipFill>
              <a:blip r:embed="rId5"/>
              <a:stretch>
                <a:fillRect/>
              </a:stretch>
            </p:blipFill>
            <p:spPr>
              <a:xfrm>
                <a:off x="5228096" y="315077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7ADABD0E-94E2-4D37-BD90-961173C81CCB}"/>
                  </a:ext>
                </a:extLst>
              </p14:cNvPr>
              <p14:cNvContentPartPr/>
              <p14:nvPr/>
            </p14:nvContentPartPr>
            <p14:xfrm>
              <a:off x="3601256" y="2724171"/>
              <a:ext cx="360" cy="360"/>
            </p14:xfrm>
          </p:contentPart>
        </mc:Choice>
        <mc:Fallback xmlns="">
          <p:pic>
            <p:nvPicPr>
              <p:cNvPr id="6" name="Ink 5">
                <a:extLst>
                  <a:ext uri="{FF2B5EF4-FFF2-40B4-BE49-F238E27FC236}">
                    <a16:creationId xmlns:a16="http://schemas.microsoft.com/office/drawing/2014/main" id="{7ADABD0E-94E2-4D37-BD90-961173C81CCB}"/>
                  </a:ext>
                </a:extLst>
              </p:cNvPr>
              <p:cNvPicPr/>
              <p:nvPr/>
            </p:nvPicPr>
            <p:blipFill>
              <a:blip r:embed="rId5"/>
              <a:stretch>
                <a:fillRect/>
              </a:stretch>
            </p:blipFill>
            <p:spPr>
              <a:xfrm>
                <a:off x="3511256" y="254417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CB71DAF0-9E8C-4471-A308-FAD5D9CD2387}"/>
                  </a:ext>
                </a:extLst>
              </p14:cNvPr>
              <p14:cNvContentPartPr/>
              <p14:nvPr/>
            </p14:nvContentPartPr>
            <p14:xfrm>
              <a:off x="4319816" y="2966811"/>
              <a:ext cx="360" cy="360"/>
            </p14:xfrm>
          </p:contentPart>
        </mc:Choice>
        <mc:Fallback xmlns="">
          <p:pic>
            <p:nvPicPr>
              <p:cNvPr id="7" name="Ink 6">
                <a:extLst>
                  <a:ext uri="{FF2B5EF4-FFF2-40B4-BE49-F238E27FC236}">
                    <a16:creationId xmlns:a16="http://schemas.microsoft.com/office/drawing/2014/main" id="{CB71DAF0-9E8C-4471-A308-FAD5D9CD2387}"/>
                  </a:ext>
                </a:extLst>
              </p:cNvPr>
              <p:cNvPicPr/>
              <p:nvPr/>
            </p:nvPicPr>
            <p:blipFill>
              <a:blip r:embed="rId5"/>
              <a:stretch>
                <a:fillRect/>
              </a:stretch>
            </p:blipFill>
            <p:spPr>
              <a:xfrm>
                <a:off x="4229816" y="27868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9B41F709-0C23-4790-A08E-EEA754A07175}"/>
                  </a:ext>
                </a:extLst>
              </p14:cNvPr>
              <p14:cNvContentPartPr/>
              <p14:nvPr/>
            </p14:nvContentPartPr>
            <p14:xfrm>
              <a:off x="4319816" y="2966811"/>
              <a:ext cx="360" cy="360"/>
            </p14:xfrm>
          </p:contentPart>
        </mc:Choice>
        <mc:Fallback xmlns="">
          <p:pic>
            <p:nvPicPr>
              <p:cNvPr id="8" name="Ink 7">
                <a:extLst>
                  <a:ext uri="{FF2B5EF4-FFF2-40B4-BE49-F238E27FC236}">
                    <a16:creationId xmlns:a16="http://schemas.microsoft.com/office/drawing/2014/main" id="{9B41F709-0C23-4790-A08E-EEA754A07175}"/>
                  </a:ext>
                </a:extLst>
              </p:cNvPr>
              <p:cNvPicPr/>
              <p:nvPr/>
            </p:nvPicPr>
            <p:blipFill>
              <a:blip r:embed="rId5"/>
              <a:stretch>
                <a:fillRect/>
              </a:stretch>
            </p:blipFill>
            <p:spPr>
              <a:xfrm>
                <a:off x="4229816" y="27868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 name="Ink 11">
                <a:extLst>
                  <a:ext uri="{FF2B5EF4-FFF2-40B4-BE49-F238E27FC236}">
                    <a16:creationId xmlns:a16="http://schemas.microsoft.com/office/drawing/2014/main" id="{D798BB2E-20DB-4D7C-971A-C8BE9FC1342B}"/>
                  </a:ext>
                </a:extLst>
              </p14:cNvPr>
              <p14:cNvContentPartPr/>
              <p14:nvPr/>
            </p14:nvContentPartPr>
            <p14:xfrm>
              <a:off x="4319816" y="2966811"/>
              <a:ext cx="360" cy="360"/>
            </p14:xfrm>
          </p:contentPart>
        </mc:Choice>
        <mc:Fallback xmlns="">
          <p:pic>
            <p:nvPicPr>
              <p:cNvPr id="12" name="Ink 11">
                <a:extLst>
                  <a:ext uri="{FF2B5EF4-FFF2-40B4-BE49-F238E27FC236}">
                    <a16:creationId xmlns:a16="http://schemas.microsoft.com/office/drawing/2014/main" id="{D798BB2E-20DB-4D7C-971A-C8BE9FC1342B}"/>
                  </a:ext>
                </a:extLst>
              </p:cNvPr>
              <p:cNvPicPr/>
              <p:nvPr/>
            </p:nvPicPr>
            <p:blipFill>
              <a:blip r:embed="rId5"/>
              <a:stretch>
                <a:fillRect/>
              </a:stretch>
            </p:blipFill>
            <p:spPr>
              <a:xfrm>
                <a:off x="4229816" y="27868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4" name="Ink 13">
                <a:extLst>
                  <a:ext uri="{FF2B5EF4-FFF2-40B4-BE49-F238E27FC236}">
                    <a16:creationId xmlns:a16="http://schemas.microsoft.com/office/drawing/2014/main" id="{14863F4D-1E7E-4AEA-8E12-4A2B93651EFE}"/>
                  </a:ext>
                </a:extLst>
              </p14:cNvPr>
              <p14:cNvContentPartPr/>
              <p14:nvPr/>
            </p14:nvContentPartPr>
            <p14:xfrm>
              <a:off x="3199856" y="2854851"/>
              <a:ext cx="360" cy="360"/>
            </p14:xfrm>
          </p:contentPart>
        </mc:Choice>
        <mc:Fallback xmlns="">
          <p:pic>
            <p:nvPicPr>
              <p:cNvPr id="14" name="Ink 13">
                <a:extLst>
                  <a:ext uri="{FF2B5EF4-FFF2-40B4-BE49-F238E27FC236}">
                    <a16:creationId xmlns:a16="http://schemas.microsoft.com/office/drawing/2014/main" id="{14863F4D-1E7E-4AEA-8E12-4A2B93651EFE}"/>
                  </a:ext>
                </a:extLst>
              </p:cNvPr>
              <p:cNvPicPr/>
              <p:nvPr/>
            </p:nvPicPr>
            <p:blipFill>
              <a:blip r:embed="rId5"/>
              <a:stretch>
                <a:fillRect/>
              </a:stretch>
            </p:blipFill>
            <p:spPr>
              <a:xfrm>
                <a:off x="3109856" y="2674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5A574105-D806-49DF-92EF-04D0E43DCB91}"/>
                  </a:ext>
                </a:extLst>
              </p14:cNvPr>
              <p14:cNvContentPartPr/>
              <p14:nvPr/>
            </p14:nvContentPartPr>
            <p14:xfrm>
              <a:off x="2229656" y="3395931"/>
              <a:ext cx="360" cy="360"/>
            </p14:xfrm>
          </p:contentPart>
        </mc:Choice>
        <mc:Fallback xmlns="">
          <p:pic>
            <p:nvPicPr>
              <p:cNvPr id="16" name="Ink 15">
                <a:extLst>
                  <a:ext uri="{FF2B5EF4-FFF2-40B4-BE49-F238E27FC236}">
                    <a16:creationId xmlns:a16="http://schemas.microsoft.com/office/drawing/2014/main" id="{5A574105-D806-49DF-92EF-04D0E43DCB91}"/>
                  </a:ext>
                </a:extLst>
              </p:cNvPr>
              <p:cNvPicPr/>
              <p:nvPr/>
            </p:nvPicPr>
            <p:blipFill>
              <a:blip r:embed="rId5"/>
              <a:stretch>
                <a:fillRect/>
              </a:stretch>
            </p:blipFill>
            <p:spPr>
              <a:xfrm>
                <a:off x="2139656" y="32159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8" name="Ink 17">
                <a:extLst>
                  <a:ext uri="{FF2B5EF4-FFF2-40B4-BE49-F238E27FC236}">
                    <a16:creationId xmlns:a16="http://schemas.microsoft.com/office/drawing/2014/main" id="{21083540-6B3B-4FC0-B368-357012F8C576}"/>
                  </a:ext>
                </a:extLst>
              </p14:cNvPr>
              <p14:cNvContentPartPr/>
              <p14:nvPr/>
            </p14:nvContentPartPr>
            <p14:xfrm>
              <a:off x="4618256" y="3880851"/>
              <a:ext cx="360" cy="360"/>
            </p14:xfrm>
          </p:contentPart>
        </mc:Choice>
        <mc:Fallback xmlns="">
          <p:pic>
            <p:nvPicPr>
              <p:cNvPr id="18" name="Ink 17">
                <a:extLst>
                  <a:ext uri="{FF2B5EF4-FFF2-40B4-BE49-F238E27FC236}">
                    <a16:creationId xmlns:a16="http://schemas.microsoft.com/office/drawing/2014/main" id="{21083540-6B3B-4FC0-B368-357012F8C576}"/>
                  </a:ext>
                </a:extLst>
              </p:cNvPr>
              <p:cNvPicPr/>
              <p:nvPr/>
            </p:nvPicPr>
            <p:blipFill>
              <a:blip r:embed="rId5"/>
              <a:stretch>
                <a:fillRect/>
              </a:stretch>
            </p:blipFill>
            <p:spPr>
              <a:xfrm>
                <a:off x="4528256" y="3700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9" name="Ink 18">
                <a:extLst>
                  <a:ext uri="{FF2B5EF4-FFF2-40B4-BE49-F238E27FC236}">
                    <a16:creationId xmlns:a16="http://schemas.microsoft.com/office/drawing/2014/main" id="{B3B828B9-0F0F-4C24-A54A-77928B4BB4E2}"/>
                  </a:ext>
                </a:extLst>
              </p14:cNvPr>
              <p14:cNvContentPartPr/>
              <p14:nvPr/>
            </p14:nvContentPartPr>
            <p14:xfrm>
              <a:off x="4618256" y="3880851"/>
              <a:ext cx="360" cy="360"/>
            </p14:xfrm>
          </p:contentPart>
        </mc:Choice>
        <mc:Fallback xmlns="">
          <p:pic>
            <p:nvPicPr>
              <p:cNvPr id="19" name="Ink 18">
                <a:extLst>
                  <a:ext uri="{FF2B5EF4-FFF2-40B4-BE49-F238E27FC236}">
                    <a16:creationId xmlns:a16="http://schemas.microsoft.com/office/drawing/2014/main" id="{B3B828B9-0F0F-4C24-A54A-77928B4BB4E2}"/>
                  </a:ext>
                </a:extLst>
              </p:cNvPr>
              <p:cNvPicPr/>
              <p:nvPr/>
            </p:nvPicPr>
            <p:blipFill>
              <a:blip r:embed="rId5"/>
              <a:stretch>
                <a:fillRect/>
              </a:stretch>
            </p:blipFill>
            <p:spPr>
              <a:xfrm>
                <a:off x="4528256" y="3700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0" name="Ink 19">
                <a:extLst>
                  <a:ext uri="{FF2B5EF4-FFF2-40B4-BE49-F238E27FC236}">
                    <a16:creationId xmlns:a16="http://schemas.microsoft.com/office/drawing/2014/main" id="{C173B22C-F6BF-4422-87F6-B1D99493D505}"/>
                  </a:ext>
                </a:extLst>
              </p14:cNvPr>
              <p14:cNvContentPartPr/>
              <p14:nvPr/>
            </p14:nvContentPartPr>
            <p14:xfrm>
              <a:off x="4618256" y="3880851"/>
              <a:ext cx="360" cy="360"/>
            </p14:xfrm>
          </p:contentPart>
        </mc:Choice>
        <mc:Fallback xmlns="">
          <p:pic>
            <p:nvPicPr>
              <p:cNvPr id="20" name="Ink 19">
                <a:extLst>
                  <a:ext uri="{FF2B5EF4-FFF2-40B4-BE49-F238E27FC236}">
                    <a16:creationId xmlns:a16="http://schemas.microsoft.com/office/drawing/2014/main" id="{C173B22C-F6BF-4422-87F6-B1D99493D505}"/>
                  </a:ext>
                </a:extLst>
              </p:cNvPr>
              <p:cNvPicPr/>
              <p:nvPr/>
            </p:nvPicPr>
            <p:blipFill>
              <a:blip r:embed="rId5"/>
              <a:stretch>
                <a:fillRect/>
              </a:stretch>
            </p:blipFill>
            <p:spPr>
              <a:xfrm>
                <a:off x="4528256" y="3700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1" name="Ink 20">
                <a:extLst>
                  <a:ext uri="{FF2B5EF4-FFF2-40B4-BE49-F238E27FC236}">
                    <a16:creationId xmlns:a16="http://schemas.microsoft.com/office/drawing/2014/main" id="{59BFF167-E0DA-4ED3-8DB7-E5AC19BBDCC6}"/>
                  </a:ext>
                </a:extLst>
              </p14:cNvPr>
              <p14:cNvContentPartPr/>
              <p14:nvPr/>
            </p14:nvContentPartPr>
            <p14:xfrm>
              <a:off x="3517376" y="3190731"/>
              <a:ext cx="360" cy="360"/>
            </p14:xfrm>
          </p:contentPart>
        </mc:Choice>
        <mc:Fallback xmlns="">
          <p:pic>
            <p:nvPicPr>
              <p:cNvPr id="21" name="Ink 20">
                <a:extLst>
                  <a:ext uri="{FF2B5EF4-FFF2-40B4-BE49-F238E27FC236}">
                    <a16:creationId xmlns:a16="http://schemas.microsoft.com/office/drawing/2014/main" id="{59BFF167-E0DA-4ED3-8DB7-E5AC19BBDCC6}"/>
                  </a:ext>
                </a:extLst>
              </p:cNvPr>
              <p:cNvPicPr/>
              <p:nvPr/>
            </p:nvPicPr>
            <p:blipFill>
              <a:blip r:embed="rId5"/>
              <a:stretch>
                <a:fillRect/>
              </a:stretch>
            </p:blipFill>
            <p:spPr>
              <a:xfrm>
                <a:off x="3427376" y="30107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2" name="Ink 21">
                <a:extLst>
                  <a:ext uri="{FF2B5EF4-FFF2-40B4-BE49-F238E27FC236}">
                    <a16:creationId xmlns:a16="http://schemas.microsoft.com/office/drawing/2014/main" id="{7DB15CF5-749D-4C0A-8B35-0F6D9795FD3B}"/>
                  </a:ext>
                </a:extLst>
              </p14:cNvPr>
              <p14:cNvContentPartPr/>
              <p14:nvPr/>
            </p14:nvContentPartPr>
            <p14:xfrm>
              <a:off x="3293456" y="3844131"/>
              <a:ext cx="360" cy="360"/>
            </p14:xfrm>
          </p:contentPart>
        </mc:Choice>
        <mc:Fallback xmlns="">
          <p:pic>
            <p:nvPicPr>
              <p:cNvPr id="22" name="Ink 21">
                <a:extLst>
                  <a:ext uri="{FF2B5EF4-FFF2-40B4-BE49-F238E27FC236}">
                    <a16:creationId xmlns:a16="http://schemas.microsoft.com/office/drawing/2014/main" id="{7DB15CF5-749D-4C0A-8B35-0F6D9795FD3B}"/>
                  </a:ext>
                </a:extLst>
              </p:cNvPr>
              <p:cNvPicPr/>
              <p:nvPr/>
            </p:nvPicPr>
            <p:blipFill>
              <a:blip r:embed="rId5"/>
              <a:stretch>
                <a:fillRect/>
              </a:stretch>
            </p:blipFill>
            <p:spPr>
              <a:xfrm>
                <a:off x="3203456" y="36641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3" name="Ink 22">
                <a:extLst>
                  <a:ext uri="{FF2B5EF4-FFF2-40B4-BE49-F238E27FC236}">
                    <a16:creationId xmlns:a16="http://schemas.microsoft.com/office/drawing/2014/main" id="{A66B2051-6FB2-46D8-984D-7255C5877B04}"/>
                  </a:ext>
                </a:extLst>
              </p14:cNvPr>
              <p14:cNvContentPartPr/>
              <p14:nvPr/>
            </p14:nvContentPartPr>
            <p14:xfrm>
              <a:off x="5029016" y="4133211"/>
              <a:ext cx="360" cy="360"/>
            </p14:xfrm>
          </p:contentPart>
        </mc:Choice>
        <mc:Fallback xmlns="">
          <p:pic>
            <p:nvPicPr>
              <p:cNvPr id="23" name="Ink 22">
                <a:extLst>
                  <a:ext uri="{FF2B5EF4-FFF2-40B4-BE49-F238E27FC236}">
                    <a16:creationId xmlns:a16="http://schemas.microsoft.com/office/drawing/2014/main" id="{A66B2051-6FB2-46D8-984D-7255C5877B04}"/>
                  </a:ext>
                </a:extLst>
              </p:cNvPr>
              <p:cNvPicPr/>
              <p:nvPr/>
            </p:nvPicPr>
            <p:blipFill>
              <a:blip r:embed="rId5"/>
              <a:stretch>
                <a:fillRect/>
              </a:stretch>
            </p:blipFill>
            <p:spPr>
              <a:xfrm>
                <a:off x="4939016" y="3953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4" name="Ink 23">
                <a:extLst>
                  <a:ext uri="{FF2B5EF4-FFF2-40B4-BE49-F238E27FC236}">
                    <a16:creationId xmlns:a16="http://schemas.microsoft.com/office/drawing/2014/main" id="{0A3FD47D-0012-4533-8ACB-DEEA934416B5}"/>
                  </a:ext>
                </a:extLst>
              </p14:cNvPr>
              <p14:cNvContentPartPr/>
              <p14:nvPr/>
            </p14:nvContentPartPr>
            <p14:xfrm>
              <a:off x="5029016" y="4133211"/>
              <a:ext cx="360" cy="360"/>
            </p14:xfrm>
          </p:contentPart>
        </mc:Choice>
        <mc:Fallback xmlns="">
          <p:pic>
            <p:nvPicPr>
              <p:cNvPr id="24" name="Ink 23">
                <a:extLst>
                  <a:ext uri="{FF2B5EF4-FFF2-40B4-BE49-F238E27FC236}">
                    <a16:creationId xmlns:a16="http://schemas.microsoft.com/office/drawing/2014/main" id="{0A3FD47D-0012-4533-8ACB-DEEA934416B5}"/>
                  </a:ext>
                </a:extLst>
              </p:cNvPr>
              <p:cNvPicPr/>
              <p:nvPr/>
            </p:nvPicPr>
            <p:blipFill>
              <a:blip r:embed="rId5"/>
              <a:stretch>
                <a:fillRect/>
              </a:stretch>
            </p:blipFill>
            <p:spPr>
              <a:xfrm>
                <a:off x="4939016" y="3953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5" name="Ink 24">
                <a:extLst>
                  <a:ext uri="{FF2B5EF4-FFF2-40B4-BE49-F238E27FC236}">
                    <a16:creationId xmlns:a16="http://schemas.microsoft.com/office/drawing/2014/main" id="{05D64441-861A-4089-AEE6-B41D65110CF2}"/>
                  </a:ext>
                </a:extLst>
              </p14:cNvPr>
              <p14:cNvContentPartPr/>
              <p14:nvPr/>
            </p14:nvContentPartPr>
            <p14:xfrm>
              <a:off x="5029016" y="4133211"/>
              <a:ext cx="360" cy="360"/>
            </p14:xfrm>
          </p:contentPart>
        </mc:Choice>
        <mc:Fallback xmlns="">
          <p:pic>
            <p:nvPicPr>
              <p:cNvPr id="25" name="Ink 24">
                <a:extLst>
                  <a:ext uri="{FF2B5EF4-FFF2-40B4-BE49-F238E27FC236}">
                    <a16:creationId xmlns:a16="http://schemas.microsoft.com/office/drawing/2014/main" id="{05D64441-861A-4089-AEE6-B41D65110CF2}"/>
                  </a:ext>
                </a:extLst>
              </p:cNvPr>
              <p:cNvPicPr/>
              <p:nvPr/>
            </p:nvPicPr>
            <p:blipFill>
              <a:blip r:embed="rId5"/>
              <a:stretch>
                <a:fillRect/>
              </a:stretch>
            </p:blipFill>
            <p:spPr>
              <a:xfrm>
                <a:off x="4939016" y="3953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6" name="Ink 25">
                <a:extLst>
                  <a:ext uri="{FF2B5EF4-FFF2-40B4-BE49-F238E27FC236}">
                    <a16:creationId xmlns:a16="http://schemas.microsoft.com/office/drawing/2014/main" id="{F48E6D43-DA95-4A38-8E5E-DE0F862EEC55}"/>
                  </a:ext>
                </a:extLst>
              </p14:cNvPr>
              <p14:cNvContentPartPr/>
              <p14:nvPr/>
            </p14:nvContentPartPr>
            <p14:xfrm>
              <a:off x="5029016" y="4133211"/>
              <a:ext cx="360" cy="360"/>
            </p14:xfrm>
          </p:contentPart>
        </mc:Choice>
        <mc:Fallback xmlns="">
          <p:pic>
            <p:nvPicPr>
              <p:cNvPr id="26" name="Ink 25">
                <a:extLst>
                  <a:ext uri="{FF2B5EF4-FFF2-40B4-BE49-F238E27FC236}">
                    <a16:creationId xmlns:a16="http://schemas.microsoft.com/office/drawing/2014/main" id="{F48E6D43-DA95-4A38-8E5E-DE0F862EEC55}"/>
                  </a:ext>
                </a:extLst>
              </p:cNvPr>
              <p:cNvPicPr/>
              <p:nvPr/>
            </p:nvPicPr>
            <p:blipFill>
              <a:blip r:embed="rId5"/>
              <a:stretch>
                <a:fillRect/>
              </a:stretch>
            </p:blipFill>
            <p:spPr>
              <a:xfrm>
                <a:off x="4939016" y="3953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7" name="Ink 26">
                <a:extLst>
                  <a:ext uri="{FF2B5EF4-FFF2-40B4-BE49-F238E27FC236}">
                    <a16:creationId xmlns:a16="http://schemas.microsoft.com/office/drawing/2014/main" id="{564D9562-BC8B-4528-8EA1-CFF44C1B65F4}"/>
                  </a:ext>
                </a:extLst>
              </p14:cNvPr>
              <p14:cNvContentPartPr/>
              <p14:nvPr/>
            </p14:nvContentPartPr>
            <p14:xfrm>
              <a:off x="5495216" y="1333851"/>
              <a:ext cx="360" cy="360"/>
            </p14:xfrm>
          </p:contentPart>
        </mc:Choice>
        <mc:Fallback xmlns="">
          <p:pic>
            <p:nvPicPr>
              <p:cNvPr id="27" name="Ink 26">
                <a:extLst>
                  <a:ext uri="{FF2B5EF4-FFF2-40B4-BE49-F238E27FC236}">
                    <a16:creationId xmlns:a16="http://schemas.microsoft.com/office/drawing/2014/main" id="{564D9562-BC8B-4528-8EA1-CFF44C1B65F4}"/>
                  </a:ext>
                </a:extLst>
              </p:cNvPr>
              <p:cNvPicPr/>
              <p:nvPr/>
            </p:nvPicPr>
            <p:blipFill>
              <a:blip r:embed="rId5"/>
              <a:stretch>
                <a:fillRect/>
              </a:stretch>
            </p:blipFill>
            <p:spPr>
              <a:xfrm>
                <a:off x="5405216" y="11538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8" name="Ink 27">
                <a:extLst>
                  <a:ext uri="{FF2B5EF4-FFF2-40B4-BE49-F238E27FC236}">
                    <a16:creationId xmlns:a16="http://schemas.microsoft.com/office/drawing/2014/main" id="{F40547D3-EA90-4C33-B096-0C7A02541286}"/>
                  </a:ext>
                </a:extLst>
              </p14:cNvPr>
              <p14:cNvContentPartPr/>
              <p14:nvPr/>
            </p14:nvContentPartPr>
            <p14:xfrm>
              <a:off x="4273016" y="3116211"/>
              <a:ext cx="360" cy="360"/>
            </p14:xfrm>
          </p:contentPart>
        </mc:Choice>
        <mc:Fallback xmlns="">
          <p:pic>
            <p:nvPicPr>
              <p:cNvPr id="28" name="Ink 27">
                <a:extLst>
                  <a:ext uri="{FF2B5EF4-FFF2-40B4-BE49-F238E27FC236}">
                    <a16:creationId xmlns:a16="http://schemas.microsoft.com/office/drawing/2014/main" id="{F40547D3-EA90-4C33-B096-0C7A02541286}"/>
                  </a:ext>
                </a:extLst>
              </p:cNvPr>
              <p:cNvPicPr/>
              <p:nvPr/>
            </p:nvPicPr>
            <p:blipFill>
              <a:blip r:embed="rId5"/>
              <a:stretch>
                <a:fillRect/>
              </a:stretch>
            </p:blipFill>
            <p:spPr>
              <a:xfrm>
                <a:off x="4183016" y="293621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9" name="Ink 28">
                <a:extLst>
                  <a:ext uri="{FF2B5EF4-FFF2-40B4-BE49-F238E27FC236}">
                    <a16:creationId xmlns:a16="http://schemas.microsoft.com/office/drawing/2014/main" id="{EB724EC7-232A-420A-9E9C-4E7199E4FB21}"/>
                  </a:ext>
                </a:extLst>
              </p14:cNvPr>
              <p14:cNvContentPartPr/>
              <p14:nvPr/>
            </p14:nvContentPartPr>
            <p14:xfrm>
              <a:off x="9199616" y="3088131"/>
              <a:ext cx="360" cy="360"/>
            </p14:xfrm>
          </p:contentPart>
        </mc:Choice>
        <mc:Fallback xmlns="">
          <p:pic>
            <p:nvPicPr>
              <p:cNvPr id="29" name="Ink 28">
                <a:extLst>
                  <a:ext uri="{FF2B5EF4-FFF2-40B4-BE49-F238E27FC236}">
                    <a16:creationId xmlns:a16="http://schemas.microsoft.com/office/drawing/2014/main" id="{EB724EC7-232A-420A-9E9C-4E7199E4FB21}"/>
                  </a:ext>
                </a:extLst>
              </p:cNvPr>
              <p:cNvPicPr/>
              <p:nvPr/>
            </p:nvPicPr>
            <p:blipFill>
              <a:blip r:embed="rId5"/>
              <a:stretch>
                <a:fillRect/>
              </a:stretch>
            </p:blipFill>
            <p:spPr>
              <a:xfrm>
                <a:off x="9109616" y="290813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0" name="Ink 29">
                <a:extLst>
                  <a:ext uri="{FF2B5EF4-FFF2-40B4-BE49-F238E27FC236}">
                    <a16:creationId xmlns:a16="http://schemas.microsoft.com/office/drawing/2014/main" id="{DA2C9BF9-4064-41A0-A505-9E9E36EB6834}"/>
                  </a:ext>
                </a:extLst>
              </p14:cNvPr>
              <p14:cNvContentPartPr/>
              <p14:nvPr/>
            </p14:nvContentPartPr>
            <p14:xfrm>
              <a:off x="3349616" y="3498891"/>
              <a:ext cx="360" cy="360"/>
            </p14:xfrm>
          </p:contentPart>
        </mc:Choice>
        <mc:Fallback xmlns="">
          <p:pic>
            <p:nvPicPr>
              <p:cNvPr id="30" name="Ink 29">
                <a:extLst>
                  <a:ext uri="{FF2B5EF4-FFF2-40B4-BE49-F238E27FC236}">
                    <a16:creationId xmlns:a16="http://schemas.microsoft.com/office/drawing/2014/main" id="{DA2C9BF9-4064-41A0-A505-9E9E36EB6834}"/>
                  </a:ext>
                </a:extLst>
              </p:cNvPr>
              <p:cNvPicPr/>
              <p:nvPr/>
            </p:nvPicPr>
            <p:blipFill>
              <a:blip r:embed="rId5"/>
              <a:stretch>
                <a:fillRect/>
              </a:stretch>
            </p:blipFill>
            <p:spPr>
              <a:xfrm>
                <a:off x="3259616" y="331889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1" name="Ink 30">
                <a:extLst>
                  <a:ext uri="{FF2B5EF4-FFF2-40B4-BE49-F238E27FC236}">
                    <a16:creationId xmlns:a16="http://schemas.microsoft.com/office/drawing/2014/main" id="{B18349A0-9453-4C81-9152-4FDC19413EB5}"/>
                  </a:ext>
                </a:extLst>
              </p14:cNvPr>
              <p14:cNvContentPartPr/>
              <p14:nvPr/>
            </p14:nvContentPartPr>
            <p14:xfrm>
              <a:off x="3927776" y="2761251"/>
              <a:ext cx="360" cy="360"/>
            </p14:xfrm>
          </p:contentPart>
        </mc:Choice>
        <mc:Fallback xmlns="">
          <p:pic>
            <p:nvPicPr>
              <p:cNvPr id="31" name="Ink 30">
                <a:extLst>
                  <a:ext uri="{FF2B5EF4-FFF2-40B4-BE49-F238E27FC236}">
                    <a16:creationId xmlns:a16="http://schemas.microsoft.com/office/drawing/2014/main" id="{B18349A0-9453-4C81-9152-4FDC19413EB5}"/>
                  </a:ext>
                </a:extLst>
              </p:cNvPr>
              <p:cNvPicPr/>
              <p:nvPr/>
            </p:nvPicPr>
            <p:blipFill>
              <a:blip r:embed="rId5"/>
              <a:stretch>
                <a:fillRect/>
              </a:stretch>
            </p:blipFill>
            <p:spPr>
              <a:xfrm>
                <a:off x="3837776" y="25812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2" name="Ink 31">
                <a:extLst>
                  <a:ext uri="{FF2B5EF4-FFF2-40B4-BE49-F238E27FC236}">
                    <a16:creationId xmlns:a16="http://schemas.microsoft.com/office/drawing/2014/main" id="{5E6D298C-D497-4785-B3C7-BC0F83DF70FD}"/>
                  </a:ext>
                </a:extLst>
              </p14:cNvPr>
              <p14:cNvContentPartPr/>
              <p14:nvPr/>
            </p14:nvContentPartPr>
            <p14:xfrm>
              <a:off x="3927776" y="2761251"/>
              <a:ext cx="360" cy="360"/>
            </p14:xfrm>
          </p:contentPart>
        </mc:Choice>
        <mc:Fallback xmlns="">
          <p:pic>
            <p:nvPicPr>
              <p:cNvPr id="32" name="Ink 31">
                <a:extLst>
                  <a:ext uri="{FF2B5EF4-FFF2-40B4-BE49-F238E27FC236}">
                    <a16:creationId xmlns:a16="http://schemas.microsoft.com/office/drawing/2014/main" id="{5E6D298C-D497-4785-B3C7-BC0F83DF70FD}"/>
                  </a:ext>
                </a:extLst>
              </p:cNvPr>
              <p:cNvPicPr/>
              <p:nvPr/>
            </p:nvPicPr>
            <p:blipFill>
              <a:blip r:embed="rId28"/>
              <a:stretch>
                <a:fillRect/>
              </a:stretch>
            </p:blipFill>
            <p:spPr>
              <a:xfrm>
                <a:off x="3837776" y="25812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3" name="Ink 32">
                <a:extLst>
                  <a:ext uri="{FF2B5EF4-FFF2-40B4-BE49-F238E27FC236}">
                    <a16:creationId xmlns:a16="http://schemas.microsoft.com/office/drawing/2014/main" id="{DA6FD18C-ADF7-41A5-80DF-D1AB27687020}"/>
                  </a:ext>
                </a:extLst>
              </p14:cNvPr>
              <p14:cNvContentPartPr/>
              <p14:nvPr/>
            </p14:nvContentPartPr>
            <p14:xfrm>
              <a:off x="3927776" y="2761251"/>
              <a:ext cx="360" cy="360"/>
            </p14:xfrm>
          </p:contentPart>
        </mc:Choice>
        <mc:Fallback xmlns="">
          <p:pic>
            <p:nvPicPr>
              <p:cNvPr id="33" name="Ink 32">
                <a:extLst>
                  <a:ext uri="{FF2B5EF4-FFF2-40B4-BE49-F238E27FC236}">
                    <a16:creationId xmlns:a16="http://schemas.microsoft.com/office/drawing/2014/main" id="{DA6FD18C-ADF7-41A5-80DF-D1AB27687020}"/>
                  </a:ext>
                </a:extLst>
              </p:cNvPr>
              <p:cNvPicPr/>
              <p:nvPr/>
            </p:nvPicPr>
            <p:blipFill>
              <a:blip r:embed="rId30"/>
              <a:stretch>
                <a:fillRect/>
              </a:stretch>
            </p:blipFill>
            <p:spPr>
              <a:xfrm>
                <a:off x="3837776" y="2581251"/>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4" name="Ink 33">
                <a:extLst>
                  <a:ext uri="{FF2B5EF4-FFF2-40B4-BE49-F238E27FC236}">
                    <a16:creationId xmlns:a16="http://schemas.microsoft.com/office/drawing/2014/main" id="{D9F51250-55E6-4343-BFE5-0A1A964F0F79}"/>
                  </a:ext>
                </a:extLst>
              </p14:cNvPr>
              <p14:cNvContentPartPr/>
              <p14:nvPr/>
            </p14:nvContentPartPr>
            <p14:xfrm>
              <a:off x="3927776" y="2761251"/>
              <a:ext cx="360" cy="360"/>
            </p14:xfrm>
          </p:contentPart>
        </mc:Choice>
        <mc:Fallback xmlns="">
          <p:pic>
            <p:nvPicPr>
              <p:cNvPr id="34" name="Ink 33">
                <a:extLst>
                  <a:ext uri="{FF2B5EF4-FFF2-40B4-BE49-F238E27FC236}">
                    <a16:creationId xmlns:a16="http://schemas.microsoft.com/office/drawing/2014/main" id="{D9F51250-55E6-4343-BFE5-0A1A964F0F79}"/>
                  </a:ext>
                </a:extLst>
              </p:cNvPr>
              <p:cNvPicPr/>
              <p:nvPr/>
            </p:nvPicPr>
            <p:blipFill>
              <a:blip r:embed="rId5"/>
              <a:stretch>
                <a:fillRect/>
              </a:stretch>
            </p:blipFill>
            <p:spPr>
              <a:xfrm>
                <a:off x="3837776" y="2581251"/>
                <a:ext cx="180000" cy="360000"/>
              </a:xfrm>
              <a:prstGeom prst="rect">
                <a:avLst/>
              </a:prstGeom>
            </p:spPr>
          </p:pic>
        </mc:Fallback>
      </mc:AlternateContent>
    </p:spTree>
    <p:extLst>
      <p:ext uri="{BB962C8B-B14F-4D97-AF65-F5344CB8AC3E}">
        <p14:creationId xmlns:p14="http://schemas.microsoft.com/office/powerpoint/2010/main" val="4287952513"/>
      </p:ext>
    </p:extLst>
  </p:cSld>
  <p:clrMapOvr>
    <a:overrideClrMapping bg1="dk1" tx1="lt1" bg2="dk2" tx2="lt2" accent1="accent1" accent2="accent2" accent3="accent3" accent4="accent4" accent5="accent5" accent6="accent6" hlink="hlink" folHlink="folHlink"/>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2503-BA10-44DB-9FA8-43D4FC1F5BD6}"/>
              </a:ext>
            </a:extLst>
          </p:cNvPr>
          <p:cNvSpPr>
            <a:spLocks noGrp="1"/>
          </p:cNvSpPr>
          <p:nvPr>
            <p:ph type="title"/>
          </p:nvPr>
        </p:nvSpPr>
        <p:spPr/>
        <p:txBody>
          <a:bodyPr/>
          <a:lstStyle/>
          <a:p>
            <a:pPr algn="ctr"/>
            <a:r>
              <a:rPr lang="en-GB"/>
              <a:t>Class Application</a:t>
            </a:r>
          </a:p>
        </p:txBody>
      </p:sp>
      <p:sp>
        <p:nvSpPr>
          <p:cNvPr id="3" name="Content Placeholder 2">
            <a:extLst>
              <a:ext uri="{FF2B5EF4-FFF2-40B4-BE49-F238E27FC236}">
                <a16:creationId xmlns:a16="http://schemas.microsoft.com/office/drawing/2014/main" id="{FEDC125A-5BA6-4A1F-BEBE-42A090B3B8E6}"/>
              </a:ext>
            </a:extLst>
          </p:cNvPr>
          <p:cNvSpPr>
            <a:spLocks noGrp="1"/>
          </p:cNvSpPr>
          <p:nvPr>
            <p:ph idx="1"/>
          </p:nvPr>
        </p:nvSpPr>
        <p:spPr>
          <a:xfrm>
            <a:off x="1680116" y="2596103"/>
            <a:ext cx="8825659" cy="1541379"/>
          </a:xfrm>
        </p:spPr>
        <p:txBody>
          <a:bodyPr vert="horz" lIns="91440" tIns="45720" rIns="91440" bIns="45720" rtlCol="0" anchor="t">
            <a:normAutofit/>
          </a:bodyPr>
          <a:lstStyle/>
          <a:p>
            <a:pPr marL="0" indent="0">
              <a:buNone/>
            </a:pPr>
            <a:endParaRPr lang="en-GB">
              <a:ea typeface="+mn-lt"/>
              <a:cs typeface="+mn-lt"/>
            </a:endParaRPr>
          </a:p>
          <a:p>
            <a:pPr marL="0" indent="0">
              <a:buNone/>
            </a:pPr>
            <a:endParaRPr lang="en-GB"/>
          </a:p>
        </p:txBody>
      </p:sp>
      <p:sp>
        <p:nvSpPr>
          <p:cNvPr id="5" name="TextBox 4">
            <a:extLst>
              <a:ext uri="{FF2B5EF4-FFF2-40B4-BE49-F238E27FC236}">
                <a16:creationId xmlns:a16="http://schemas.microsoft.com/office/drawing/2014/main" id="{8FF12FF9-D5A1-4F1A-B390-4E4B6E1FDFF8}"/>
              </a:ext>
            </a:extLst>
          </p:cNvPr>
          <p:cNvSpPr txBox="1"/>
          <p:nvPr/>
        </p:nvSpPr>
        <p:spPr>
          <a:xfrm>
            <a:off x="1676400" y="2628900"/>
            <a:ext cx="8929436"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The entry point for JavaFX applications is the Application class. The JavaFX runtime does the following, in order, whenever an application is launched:</a:t>
            </a:r>
            <a:endParaRPr lang="en-US" dirty="0"/>
          </a:p>
          <a:p>
            <a:pPr marL="342900" indent="-342900">
              <a:buAutoNum type="arabicPeriod"/>
            </a:pPr>
            <a:r>
              <a:rPr lang="en-US" dirty="0"/>
              <a:t>Constructs an instance of the specified Application class</a:t>
            </a:r>
          </a:p>
          <a:p>
            <a:pPr marL="342900" indent="-342900">
              <a:buAutoNum type="arabicPeriod"/>
            </a:pPr>
            <a:r>
              <a:rPr lang="en-US" dirty="0"/>
              <a:t>Calls</a:t>
            </a:r>
            <a:r>
              <a:rPr lang="en-US" dirty="0">
                <a:ea typeface="+mn-lt"/>
                <a:cs typeface="+mn-lt"/>
              </a:rPr>
              <a:t> the </a:t>
            </a:r>
            <a:r>
              <a:rPr lang="en-US" dirty="0" err="1">
                <a:latin typeface="Consolas"/>
                <a:ea typeface="+mn-lt"/>
                <a:cs typeface="+mn-lt"/>
              </a:rPr>
              <a:t>init</a:t>
            </a:r>
            <a:r>
              <a:rPr lang="en-US" dirty="0">
                <a:latin typeface="Consolas"/>
                <a:ea typeface="+mn-lt"/>
                <a:cs typeface="+mn-lt"/>
              </a:rPr>
              <a:t>()</a:t>
            </a:r>
            <a:r>
              <a:rPr lang="en-US" dirty="0">
                <a:ea typeface="+mn-lt"/>
                <a:cs typeface="+mn-lt"/>
              </a:rPr>
              <a:t> method</a:t>
            </a:r>
            <a:endParaRPr lang="en-US" dirty="0"/>
          </a:p>
          <a:p>
            <a:pPr marL="342900" indent="-342900">
              <a:buAutoNum type="arabicPeriod"/>
            </a:pPr>
            <a:r>
              <a:rPr lang="en-US" dirty="0">
                <a:ea typeface="+mn-lt"/>
                <a:cs typeface="+mn-lt"/>
              </a:rPr>
              <a:t>Calls the </a:t>
            </a:r>
            <a:r>
              <a:rPr lang="en-US" dirty="0">
                <a:latin typeface="Consolas"/>
              </a:rPr>
              <a:t>start(</a:t>
            </a:r>
            <a:r>
              <a:rPr lang="en-US" dirty="0" err="1">
                <a:latin typeface="Consolas"/>
              </a:rPr>
              <a:t>javafx.stage.Stage</a:t>
            </a:r>
            <a:r>
              <a:rPr lang="en-US" dirty="0">
                <a:latin typeface="Consolas"/>
              </a:rPr>
              <a:t>)</a:t>
            </a:r>
            <a:r>
              <a:rPr lang="en-US" dirty="0">
                <a:ea typeface="+mn-lt"/>
                <a:cs typeface="+mn-lt"/>
              </a:rPr>
              <a:t> method</a:t>
            </a:r>
            <a:endParaRPr lang="en-US" dirty="0"/>
          </a:p>
          <a:p>
            <a:pPr marL="342900" indent="-342900">
              <a:buAutoNum type="arabicPeriod"/>
            </a:pPr>
            <a:r>
              <a:rPr lang="en-US" dirty="0">
                <a:ea typeface="+mn-lt"/>
                <a:cs typeface="+mn-lt"/>
              </a:rPr>
              <a:t>Waits for the application to finish, which happens when either of the following occur:</a:t>
            </a:r>
          </a:p>
          <a:p>
            <a:pPr marL="800100" lvl="1" indent="-342900">
              <a:buAutoNum type="romanLcPeriod"/>
            </a:pPr>
            <a:r>
              <a:rPr lang="en-US" dirty="0">
                <a:ea typeface="+mn-lt"/>
                <a:cs typeface="+mn-lt"/>
              </a:rPr>
              <a:t>the application calls </a:t>
            </a:r>
            <a:r>
              <a:rPr lang="en-US" dirty="0" err="1">
                <a:latin typeface="Consolas"/>
              </a:rPr>
              <a:t>Platform.exit</a:t>
            </a:r>
            <a:r>
              <a:rPr lang="en-US" dirty="0">
                <a:latin typeface="Consolas"/>
              </a:rPr>
              <a:t>()</a:t>
            </a:r>
            <a:endParaRPr lang="en-US" dirty="0">
              <a:ea typeface="+mn-lt"/>
              <a:cs typeface="+mn-lt"/>
            </a:endParaRPr>
          </a:p>
          <a:p>
            <a:pPr marL="800100" lvl="1" indent="-342900">
              <a:buAutoNum type="romanLcPeriod"/>
            </a:pPr>
            <a:r>
              <a:rPr lang="en-US" dirty="0">
                <a:ea typeface="+mn-lt"/>
                <a:cs typeface="+mn-lt"/>
              </a:rPr>
              <a:t>the last window has been closed and the </a:t>
            </a:r>
            <a:r>
              <a:rPr lang="en-US" dirty="0" err="1">
                <a:latin typeface="Consolas"/>
              </a:rPr>
              <a:t>implicitExit</a:t>
            </a:r>
            <a:r>
              <a:rPr lang="en-US" dirty="0">
                <a:ea typeface="+mn-lt"/>
                <a:cs typeface="+mn-lt"/>
              </a:rPr>
              <a:t> attribute on </a:t>
            </a:r>
            <a:r>
              <a:rPr lang="en-US" dirty="0">
                <a:latin typeface="Consolas"/>
              </a:rPr>
              <a:t>Platform</a:t>
            </a:r>
            <a:r>
              <a:rPr lang="en-US" dirty="0">
                <a:ea typeface="+mn-lt"/>
                <a:cs typeface="+mn-lt"/>
              </a:rPr>
              <a:t> is true</a:t>
            </a:r>
            <a:endParaRPr lang="en-US" dirty="0"/>
          </a:p>
          <a:p>
            <a:pPr marL="342900" indent="-342900">
              <a:buAutoNum type="arabicPeriod"/>
            </a:pPr>
            <a:r>
              <a:rPr lang="en-US" dirty="0">
                <a:ea typeface="+mn-lt"/>
                <a:cs typeface="+mn-lt"/>
              </a:rPr>
              <a:t>Calls the </a:t>
            </a:r>
            <a:r>
              <a:rPr lang="en-US" dirty="0">
                <a:latin typeface="Consolas"/>
              </a:rPr>
              <a:t>stop()</a:t>
            </a:r>
            <a:r>
              <a:rPr lang="en-US" dirty="0">
                <a:ea typeface="+mn-lt"/>
                <a:cs typeface="+mn-lt"/>
              </a:rPr>
              <a:t> method</a:t>
            </a:r>
            <a:endParaRPr lang="en-US" dirty="0"/>
          </a:p>
          <a:p>
            <a:pPr marL="342900" indent="-342900">
              <a:buFontTx/>
              <a:buAutoNum type="arabicPeriod"/>
            </a:pPr>
            <a:endParaRPr lang="en-US" dirty="0"/>
          </a:p>
          <a:p>
            <a:r>
              <a:rPr lang="en-US" dirty="0">
                <a:ea typeface="+mn-lt"/>
                <a:cs typeface="+mn-lt"/>
              </a:rPr>
              <a:t>Note that the </a:t>
            </a:r>
            <a:r>
              <a:rPr lang="en-US" dirty="0">
                <a:latin typeface="Consolas"/>
              </a:rPr>
              <a:t>start</a:t>
            </a:r>
            <a:r>
              <a:rPr lang="en-US" dirty="0">
                <a:ea typeface="+mn-lt"/>
                <a:cs typeface="+mn-lt"/>
              </a:rPr>
              <a:t> method is abstract and must be overridden. The </a:t>
            </a:r>
            <a:r>
              <a:rPr lang="en-US" dirty="0" err="1">
                <a:latin typeface="Consolas"/>
              </a:rPr>
              <a:t>init</a:t>
            </a:r>
            <a:r>
              <a:rPr lang="en-US" dirty="0">
                <a:ea typeface="+mn-lt"/>
                <a:cs typeface="+mn-lt"/>
              </a:rPr>
              <a:t> and </a:t>
            </a:r>
            <a:r>
              <a:rPr lang="en-US" dirty="0">
                <a:latin typeface="Consolas"/>
              </a:rPr>
              <a:t>stop</a:t>
            </a:r>
            <a:r>
              <a:rPr lang="en-US" dirty="0">
                <a:ea typeface="+mn-lt"/>
                <a:cs typeface="+mn-lt"/>
              </a:rPr>
              <a:t> methods have concrete implementations that do nothing.</a:t>
            </a:r>
            <a:endParaRPr lang="en-US" dirty="0"/>
          </a:p>
          <a:p>
            <a:pPr marL="342900" indent="-342900">
              <a:buFontTx/>
              <a:buAutoNum type="arabicPeriod"/>
            </a:pPr>
            <a:endParaRPr lang="en-US" dirty="0"/>
          </a:p>
        </p:txBody>
      </p:sp>
    </p:spTree>
    <p:extLst>
      <p:ext uri="{BB962C8B-B14F-4D97-AF65-F5344CB8AC3E}">
        <p14:creationId xmlns:p14="http://schemas.microsoft.com/office/powerpoint/2010/main" val="1303139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wipe(up)">
                                      <p:cBhvr>
                                        <p:cTn id="11" dur="500"/>
                                        <p:tgtEl>
                                          <p:spTgt spid="5">
                                            <p:txEl>
                                              <p:pRg st="1" end="1"/>
                                            </p:tx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up)">
                                      <p:cBhvr>
                                        <p:cTn id="15" dur="500"/>
                                        <p:tgtEl>
                                          <p:spTgt spid="5">
                                            <p:txEl>
                                              <p:pRg st="2" end="2"/>
                                            </p:tx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wipe(up)">
                                      <p:cBhvr>
                                        <p:cTn id="19" dur="500"/>
                                        <p:tgtEl>
                                          <p:spTgt spid="5">
                                            <p:txEl>
                                              <p:pRg st="3" end="3"/>
                                            </p:txEl>
                                          </p:spTgt>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wipe(up)">
                                      <p:cBhvr>
                                        <p:cTn id="23" dur="500"/>
                                        <p:tgtEl>
                                          <p:spTgt spid="5">
                                            <p:txEl>
                                              <p:pRg st="4" end="4"/>
                                            </p:txEl>
                                          </p:spTgt>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wipe(up)">
                                      <p:cBhvr>
                                        <p:cTn id="27" dur="500"/>
                                        <p:tgtEl>
                                          <p:spTgt spid="5">
                                            <p:txEl>
                                              <p:pRg st="5" end="5"/>
                                            </p:txEl>
                                          </p:spTgt>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wipe(up)">
                                      <p:cBhvr>
                                        <p:cTn id="31" dur="500"/>
                                        <p:tgtEl>
                                          <p:spTgt spid="5">
                                            <p:txEl>
                                              <p:pRg st="6" end="6"/>
                                            </p:txEl>
                                          </p:spTgt>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animEffect transition="in" filter="wipe(up)">
                                      <p:cBhvr>
                                        <p:cTn id="35" dur="500"/>
                                        <p:tgtEl>
                                          <p:spTgt spid="5">
                                            <p:txEl>
                                              <p:pRg st="7" end="7"/>
                                            </p:txEl>
                                          </p:spTgt>
                                        </p:tgtEl>
                                      </p:cBhvr>
                                    </p:animEffect>
                                  </p:childTnLst>
                                </p:cTn>
                              </p:par>
                            </p:childTnLst>
                          </p:cTn>
                        </p:par>
                        <p:par>
                          <p:cTn id="36" fill="hold">
                            <p:stCondLst>
                              <p:cond delay="4000"/>
                            </p:stCondLst>
                            <p:childTnLst>
                              <p:par>
                                <p:cTn id="37" presetID="22" presetClass="entr" presetSubtype="1" fill="hold" grpId="0" nodeType="afterEffect">
                                  <p:stCondLst>
                                    <p:cond delay="0"/>
                                  </p:stCondLst>
                                  <p:childTnLst>
                                    <p:set>
                                      <p:cBhvr>
                                        <p:cTn id="38" dur="1" fill="hold">
                                          <p:stCondLst>
                                            <p:cond delay="0"/>
                                          </p:stCondLst>
                                        </p:cTn>
                                        <p:tgtEl>
                                          <p:spTgt spid="5">
                                            <p:txEl>
                                              <p:pRg st="9" end="9"/>
                                            </p:txEl>
                                          </p:spTgt>
                                        </p:tgtEl>
                                        <p:attrNameLst>
                                          <p:attrName>style.visibility</p:attrName>
                                        </p:attrNameLst>
                                      </p:cBhvr>
                                      <p:to>
                                        <p:strVal val="visible"/>
                                      </p:to>
                                    </p:set>
                                    <p:animEffect transition="in" filter="wipe(up)">
                                      <p:cBhvr>
                                        <p:cTn id="39"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2503-BA10-44DB-9FA8-43D4FC1F5BD6}"/>
              </a:ext>
            </a:extLst>
          </p:cNvPr>
          <p:cNvSpPr>
            <a:spLocks noGrp="1"/>
          </p:cNvSpPr>
          <p:nvPr>
            <p:ph type="title"/>
          </p:nvPr>
        </p:nvSpPr>
        <p:spPr/>
        <p:txBody>
          <a:bodyPr/>
          <a:lstStyle/>
          <a:p>
            <a:pPr algn="ctr"/>
            <a:r>
              <a:rPr lang="en-GB"/>
              <a:t>Intitalizable Interface</a:t>
            </a:r>
          </a:p>
        </p:txBody>
      </p:sp>
      <p:sp>
        <p:nvSpPr>
          <p:cNvPr id="3" name="Content Placeholder 2">
            <a:extLst>
              <a:ext uri="{FF2B5EF4-FFF2-40B4-BE49-F238E27FC236}">
                <a16:creationId xmlns:a16="http://schemas.microsoft.com/office/drawing/2014/main" id="{FEDC125A-5BA6-4A1F-BEBE-42A090B3B8E6}"/>
              </a:ext>
            </a:extLst>
          </p:cNvPr>
          <p:cNvSpPr>
            <a:spLocks noGrp="1"/>
          </p:cNvSpPr>
          <p:nvPr>
            <p:ph idx="1"/>
          </p:nvPr>
        </p:nvSpPr>
        <p:spPr>
          <a:xfrm>
            <a:off x="1680116" y="2624095"/>
            <a:ext cx="8825659" cy="1541379"/>
          </a:xfrm>
        </p:spPr>
        <p:txBody>
          <a:bodyPr vert="horz" lIns="91440" tIns="45720" rIns="91440" bIns="45720" rtlCol="0" anchor="t">
            <a:normAutofit/>
          </a:bodyPr>
          <a:lstStyle/>
          <a:p>
            <a:pPr marL="0" indent="0">
              <a:buNone/>
            </a:pPr>
            <a:endParaRPr lang="en-GB">
              <a:ea typeface="+mn-lt"/>
              <a:cs typeface="+mn-lt"/>
            </a:endParaRPr>
          </a:p>
          <a:p>
            <a:pPr marL="0" indent="0">
              <a:buNone/>
            </a:pPr>
            <a:endParaRPr lang="en-GB"/>
          </a:p>
        </p:txBody>
      </p:sp>
      <p:sp>
        <p:nvSpPr>
          <p:cNvPr id="5" name="TextBox 4">
            <a:extLst>
              <a:ext uri="{FF2B5EF4-FFF2-40B4-BE49-F238E27FC236}">
                <a16:creationId xmlns:a16="http://schemas.microsoft.com/office/drawing/2014/main" id="{8FF12FF9-D5A1-4F1A-B390-4E4B6E1FDFF8}"/>
              </a:ext>
            </a:extLst>
          </p:cNvPr>
          <p:cNvSpPr txBox="1"/>
          <p:nvPr/>
        </p:nvSpPr>
        <p:spPr>
          <a:xfrm>
            <a:off x="1676400" y="2628900"/>
            <a:ext cx="892943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Controller initialization interface.</a:t>
            </a:r>
            <a:endParaRPr lang="en-US" dirty="0"/>
          </a:p>
          <a:p>
            <a:pPr algn="just"/>
            <a:endParaRPr lang="en-US" dirty="0">
              <a:ea typeface="+mn-lt"/>
              <a:cs typeface="+mn-lt"/>
            </a:endParaRPr>
          </a:p>
          <a:p>
            <a:pPr algn="just"/>
            <a:r>
              <a:rPr lang="en-US" dirty="0">
                <a:ea typeface="+mn-lt"/>
                <a:cs typeface="+mn-lt"/>
              </a:rPr>
              <a:t>This interface has been superseded by automatic injection of </a:t>
            </a:r>
            <a:r>
              <a:rPr lang="en-US" dirty="0">
                <a:latin typeface="Consolas"/>
              </a:rPr>
              <a:t>location</a:t>
            </a:r>
            <a:r>
              <a:rPr lang="en-US" dirty="0">
                <a:ea typeface="+mn-lt"/>
                <a:cs typeface="+mn-lt"/>
              </a:rPr>
              <a:t> and </a:t>
            </a:r>
            <a:r>
              <a:rPr lang="en-US" dirty="0">
                <a:latin typeface="Consolas"/>
              </a:rPr>
              <a:t>resources</a:t>
            </a:r>
            <a:r>
              <a:rPr lang="en-US" dirty="0">
                <a:ea typeface="+mn-lt"/>
                <a:cs typeface="+mn-lt"/>
              </a:rPr>
              <a:t> properties into the controller. </a:t>
            </a:r>
            <a:r>
              <a:rPr lang="en-US" dirty="0" err="1">
                <a:ea typeface="+mn-lt"/>
                <a:cs typeface="+mn-lt"/>
              </a:rPr>
              <a:t>FXMLLoader</a:t>
            </a:r>
            <a:r>
              <a:rPr lang="en-US" dirty="0">
                <a:ea typeface="+mn-lt"/>
                <a:cs typeface="+mn-lt"/>
              </a:rPr>
              <a:t> (Loads an object hierarchy from an XML document) will now automatically call any suitably annotated no-</a:t>
            </a:r>
            <a:r>
              <a:rPr lang="en-US" dirty="0" err="1">
                <a:ea typeface="+mn-lt"/>
                <a:cs typeface="+mn-lt"/>
              </a:rPr>
              <a:t>arg</a:t>
            </a:r>
            <a:r>
              <a:rPr lang="en-US" dirty="0">
                <a:ea typeface="+mn-lt"/>
                <a:cs typeface="+mn-lt"/>
              </a:rPr>
              <a:t> </a:t>
            </a:r>
            <a:r>
              <a:rPr lang="en-US" dirty="0">
                <a:latin typeface="Consolas"/>
              </a:rPr>
              <a:t>initialize()</a:t>
            </a:r>
            <a:r>
              <a:rPr lang="en-US" dirty="0">
                <a:ea typeface="+mn-lt"/>
                <a:cs typeface="+mn-lt"/>
              </a:rPr>
              <a:t> method defined by the controller. It is recommended that the injection approach be used whenever possible.</a:t>
            </a:r>
            <a:endParaRPr lang="en-US" dirty="0"/>
          </a:p>
          <a:p>
            <a:pPr algn="just"/>
            <a:endParaRPr lang="en-US" dirty="0"/>
          </a:p>
        </p:txBody>
      </p:sp>
    </p:spTree>
    <p:extLst>
      <p:ext uri="{BB962C8B-B14F-4D97-AF65-F5344CB8AC3E}">
        <p14:creationId xmlns:p14="http://schemas.microsoft.com/office/powerpoint/2010/main" val="3750054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outVertical)">
                                      <p:cBhvr>
                                        <p:cTn id="7" dur="1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arn(outVertical)">
                                      <p:cBhvr>
                                        <p:cTn id="12" dur="10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2503-BA10-44DB-9FA8-43D4FC1F5BD6}"/>
              </a:ext>
            </a:extLst>
          </p:cNvPr>
          <p:cNvSpPr>
            <a:spLocks noGrp="1"/>
          </p:cNvSpPr>
          <p:nvPr>
            <p:ph type="title"/>
          </p:nvPr>
        </p:nvSpPr>
        <p:spPr/>
        <p:txBody>
          <a:bodyPr/>
          <a:lstStyle/>
          <a:p>
            <a:pPr algn="ctr"/>
            <a:r>
              <a:rPr lang="en-GB"/>
              <a:t>Timeline </a:t>
            </a:r>
            <a:endParaRPr lang="en-US"/>
          </a:p>
        </p:txBody>
      </p:sp>
      <p:sp>
        <p:nvSpPr>
          <p:cNvPr id="3" name="Content Placeholder 2">
            <a:extLst>
              <a:ext uri="{FF2B5EF4-FFF2-40B4-BE49-F238E27FC236}">
                <a16:creationId xmlns:a16="http://schemas.microsoft.com/office/drawing/2014/main" id="{FEDC125A-5BA6-4A1F-BEBE-42A090B3B8E6}"/>
              </a:ext>
            </a:extLst>
          </p:cNvPr>
          <p:cNvSpPr>
            <a:spLocks noGrp="1"/>
          </p:cNvSpPr>
          <p:nvPr>
            <p:ph idx="1"/>
          </p:nvPr>
        </p:nvSpPr>
        <p:spPr>
          <a:xfrm>
            <a:off x="1680116" y="2624095"/>
            <a:ext cx="8825659" cy="1541379"/>
          </a:xfrm>
        </p:spPr>
        <p:txBody>
          <a:bodyPr vert="horz" lIns="91440" tIns="45720" rIns="91440" bIns="45720" rtlCol="0" anchor="t">
            <a:normAutofit/>
          </a:bodyPr>
          <a:lstStyle/>
          <a:p>
            <a:pPr marL="0" indent="0" algn="just">
              <a:buNone/>
            </a:pPr>
            <a:r>
              <a:rPr lang="en-GB" dirty="0">
                <a:ea typeface="+mn-lt"/>
                <a:cs typeface="+mn-lt"/>
              </a:rPr>
              <a:t>Timeline in JavaFX is basically used to define free and flexible forms of animation. Timeline in JavaFX works on using the keyframes processing each of the keyframes individually and sequentially. It does not guarantee the timing of processing of each keyframe; instead it processes each keyframe at a specified time interval.</a:t>
            </a:r>
            <a:endParaRPr lang="en-US" dirty="0"/>
          </a:p>
          <a:p>
            <a:pPr marL="0" indent="0">
              <a:buNone/>
            </a:pPr>
            <a:endParaRPr lang="en-GB" dirty="0">
              <a:ea typeface="+mn-lt"/>
              <a:cs typeface="+mn-lt"/>
            </a:endParaRPr>
          </a:p>
          <a:p>
            <a:pPr marL="0" indent="0">
              <a:buNone/>
            </a:pPr>
            <a:endParaRPr lang="en-GB" dirty="0"/>
          </a:p>
        </p:txBody>
      </p:sp>
      <p:sp>
        <p:nvSpPr>
          <p:cNvPr id="4" name="TextBox 3">
            <a:extLst>
              <a:ext uri="{FF2B5EF4-FFF2-40B4-BE49-F238E27FC236}">
                <a16:creationId xmlns:a16="http://schemas.microsoft.com/office/drawing/2014/main" id="{0B9AFFFB-CD28-414B-95B1-210ECCC69870}"/>
              </a:ext>
            </a:extLst>
          </p:cNvPr>
          <p:cNvSpPr txBox="1"/>
          <p:nvPr/>
        </p:nvSpPr>
        <p:spPr>
          <a:xfrm>
            <a:off x="1680116" y="4304097"/>
            <a:ext cx="8819146" cy="24878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spcBef>
                <a:spcPts val="1000"/>
              </a:spcBef>
            </a:pPr>
            <a:r>
              <a:rPr lang="en-GB" sz="1600" i="1" dirty="0">
                <a:solidFill>
                  <a:srgbClr val="3F3F3F"/>
                </a:solidFill>
              </a:rPr>
              <a:t>Timeline </a:t>
            </a:r>
            <a:r>
              <a:rPr lang="en-GB" sz="1600" i="1" dirty="0" err="1">
                <a:solidFill>
                  <a:srgbClr val="3F3F3F"/>
                </a:solidFill>
              </a:rPr>
              <a:t>timeline</a:t>
            </a:r>
            <a:r>
              <a:rPr lang="en-GB" sz="1600" i="1" dirty="0">
                <a:solidFill>
                  <a:srgbClr val="3F3F3F"/>
                </a:solidFill>
              </a:rPr>
              <a:t> = new Timeline();</a:t>
            </a:r>
            <a:endParaRPr lang="en-GB" sz="1600" dirty="0">
              <a:solidFill>
                <a:srgbClr val="3F3F3F"/>
              </a:solidFill>
              <a:ea typeface="+mn-lt"/>
              <a:cs typeface="+mn-lt"/>
            </a:endParaRPr>
          </a:p>
          <a:p>
            <a:pPr>
              <a:spcBef>
                <a:spcPts val="1000"/>
              </a:spcBef>
            </a:pPr>
            <a:r>
              <a:rPr lang="en-GB" sz="1600" i="1" dirty="0" err="1">
                <a:solidFill>
                  <a:srgbClr val="3F3F3F"/>
                </a:solidFill>
              </a:rPr>
              <a:t>KeyFrame</a:t>
            </a:r>
            <a:r>
              <a:rPr lang="en-GB" sz="1600" i="1" dirty="0">
                <a:solidFill>
                  <a:srgbClr val="3F3F3F"/>
                </a:solidFill>
              </a:rPr>
              <a:t> </a:t>
            </a:r>
            <a:r>
              <a:rPr lang="en-GB" sz="1600" i="1" dirty="0" err="1">
                <a:solidFill>
                  <a:srgbClr val="3F3F3F"/>
                </a:solidFill>
              </a:rPr>
              <a:t>kf</a:t>
            </a:r>
            <a:r>
              <a:rPr lang="en-GB" sz="1600" i="1" dirty="0">
                <a:solidFill>
                  <a:srgbClr val="3F3F3F"/>
                </a:solidFill>
              </a:rPr>
              <a:t> = new </a:t>
            </a:r>
            <a:r>
              <a:rPr lang="en-GB" sz="1600" i="1" dirty="0" err="1">
                <a:solidFill>
                  <a:srgbClr val="3F3F3F"/>
                </a:solidFill>
              </a:rPr>
              <a:t>KeyFrame</a:t>
            </a:r>
            <a:r>
              <a:rPr lang="en-GB" sz="1600" i="1" dirty="0">
                <a:solidFill>
                  <a:srgbClr val="3F3F3F"/>
                </a:solidFill>
              </a:rPr>
              <a:t>(</a:t>
            </a:r>
            <a:r>
              <a:rPr lang="en-GB" sz="1600" i="1" dirty="0" err="1">
                <a:solidFill>
                  <a:srgbClr val="3F3F3F"/>
                </a:solidFill>
              </a:rPr>
              <a:t>Duration.seconds</a:t>
            </a:r>
            <a:r>
              <a:rPr lang="en-GB" sz="1600" i="1" dirty="0">
                <a:solidFill>
                  <a:srgbClr val="3F3F3F"/>
                </a:solidFill>
              </a:rPr>
              <a:t>(0));</a:t>
            </a:r>
            <a:endParaRPr lang="en-GB" sz="1600" dirty="0">
              <a:solidFill>
                <a:srgbClr val="3F3F3F"/>
              </a:solidFill>
              <a:ea typeface="+mn-lt"/>
              <a:cs typeface="+mn-lt"/>
            </a:endParaRPr>
          </a:p>
          <a:p>
            <a:pPr marL="342900" indent="-342900">
              <a:spcBef>
                <a:spcPts val="1000"/>
              </a:spcBef>
            </a:pPr>
            <a:r>
              <a:rPr lang="en-GB" sz="1600" dirty="0" err="1">
                <a:solidFill>
                  <a:srgbClr val="3F3F3F"/>
                </a:solidFill>
              </a:rPr>
              <a:t>t</a:t>
            </a:r>
            <a:r>
              <a:rPr lang="en-GB" sz="1600" i="1" dirty="0" err="1">
                <a:solidFill>
                  <a:srgbClr val="3F3F3F"/>
                </a:solidFill>
              </a:rPr>
              <a:t>imeline.getKeyFrames</a:t>
            </a:r>
            <a:r>
              <a:rPr lang="en-GB" sz="1600" i="1" dirty="0">
                <a:solidFill>
                  <a:srgbClr val="3F3F3F"/>
                </a:solidFill>
              </a:rPr>
              <a:t>().</a:t>
            </a:r>
            <a:r>
              <a:rPr lang="en-GB" sz="1600" i="1" dirty="0" err="1">
                <a:solidFill>
                  <a:srgbClr val="3F3F3F"/>
                </a:solidFill>
              </a:rPr>
              <a:t>addAll</a:t>
            </a:r>
            <a:r>
              <a:rPr lang="en-GB" sz="1600" i="1" dirty="0">
                <a:solidFill>
                  <a:srgbClr val="3F3F3F"/>
                </a:solidFill>
              </a:rPr>
              <a:t>(</a:t>
            </a:r>
            <a:r>
              <a:rPr lang="en-GB" sz="1600" i="1" dirty="0" err="1">
                <a:solidFill>
                  <a:srgbClr val="3F3F3F"/>
                </a:solidFill>
              </a:rPr>
              <a:t>kf</a:t>
            </a:r>
            <a:r>
              <a:rPr lang="en-GB" sz="1600" i="1" dirty="0">
                <a:solidFill>
                  <a:srgbClr val="3F3F3F"/>
                </a:solidFill>
              </a:rPr>
              <a:t>, new </a:t>
            </a:r>
            <a:r>
              <a:rPr lang="en-GB" sz="1600" i="1" dirty="0" err="1">
                <a:solidFill>
                  <a:srgbClr val="3F3F3F"/>
                </a:solidFill>
              </a:rPr>
              <a:t>KeyFrame</a:t>
            </a:r>
            <a:r>
              <a:rPr lang="en-GB" sz="1600" i="1" dirty="0">
                <a:solidFill>
                  <a:srgbClr val="3F3F3F"/>
                </a:solidFill>
              </a:rPr>
              <a:t>(</a:t>
            </a:r>
            <a:r>
              <a:rPr lang="en-GB" sz="1600" i="1" dirty="0" err="1">
                <a:solidFill>
                  <a:srgbClr val="3F3F3F"/>
                </a:solidFill>
              </a:rPr>
              <a:t>Duration.millis</a:t>
            </a:r>
            <a:r>
              <a:rPr lang="en-GB" sz="1600" i="1" dirty="0">
                <a:solidFill>
                  <a:srgbClr val="3F3F3F"/>
                </a:solidFill>
              </a:rPr>
              <a:t>(20)));</a:t>
            </a:r>
            <a:endParaRPr lang="en-GB" sz="1600" dirty="0">
              <a:solidFill>
                <a:srgbClr val="3F3F3F"/>
              </a:solidFill>
              <a:ea typeface="+mn-lt"/>
              <a:cs typeface="+mn-lt"/>
            </a:endParaRPr>
          </a:p>
          <a:p>
            <a:pPr marL="342900" indent="-342900">
              <a:spcBef>
                <a:spcPts val="1000"/>
              </a:spcBef>
            </a:pPr>
            <a:r>
              <a:rPr lang="en-GB" sz="1600" i="1" dirty="0" err="1">
                <a:solidFill>
                  <a:srgbClr val="3F3F3F"/>
                </a:solidFill>
              </a:rPr>
              <a:t>timeline.setCycleCount</a:t>
            </a:r>
            <a:r>
              <a:rPr lang="en-GB" sz="1600" i="1" dirty="0">
                <a:solidFill>
                  <a:srgbClr val="3F3F3F"/>
                </a:solidFill>
              </a:rPr>
              <a:t>(</a:t>
            </a:r>
            <a:r>
              <a:rPr lang="en-GB" sz="1600" i="1" dirty="0" err="1">
                <a:solidFill>
                  <a:srgbClr val="3F3F3F"/>
                </a:solidFill>
              </a:rPr>
              <a:t>Timeline.INDEFINITE</a:t>
            </a:r>
            <a:r>
              <a:rPr lang="en-GB" sz="1600" i="1" dirty="0">
                <a:solidFill>
                  <a:srgbClr val="3F3F3F"/>
                </a:solidFill>
              </a:rPr>
              <a:t>);</a:t>
            </a:r>
            <a:endParaRPr lang="en-GB" sz="1600" dirty="0">
              <a:solidFill>
                <a:srgbClr val="3F3F3F"/>
              </a:solidFill>
              <a:ea typeface="+mn-lt"/>
              <a:cs typeface="+mn-lt"/>
            </a:endParaRPr>
          </a:p>
          <a:p>
            <a:pPr>
              <a:spcBef>
                <a:spcPts val="1000"/>
              </a:spcBef>
            </a:pPr>
            <a:r>
              <a:rPr lang="en-GB" sz="1600" i="1" dirty="0" err="1">
                <a:solidFill>
                  <a:srgbClr val="3F3F3F"/>
                </a:solidFill>
              </a:rPr>
              <a:t>timeline.play</a:t>
            </a:r>
            <a:r>
              <a:rPr lang="en-GB" sz="1600" i="1" dirty="0">
                <a:solidFill>
                  <a:srgbClr val="3F3F3F"/>
                </a:solidFill>
              </a:rPr>
              <a:t>();</a:t>
            </a:r>
            <a:endParaRPr lang="en-GB" sz="1600" dirty="0">
              <a:solidFill>
                <a:srgbClr val="3F3F3F"/>
              </a:solidFill>
              <a:ea typeface="+mn-lt"/>
              <a:cs typeface="+mn-lt"/>
            </a:endParaRPr>
          </a:p>
          <a:p>
            <a:pPr>
              <a:spcBef>
                <a:spcPts val="1000"/>
              </a:spcBef>
            </a:pPr>
            <a:r>
              <a:rPr lang="en-GB" sz="1600" i="1" dirty="0" err="1">
                <a:solidFill>
                  <a:srgbClr val="3F3F3F"/>
                </a:solidFill>
                <a:ea typeface="+mn-lt"/>
                <a:cs typeface="+mn-lt"/>
              </a:rPr>
              <a:t>timeline.stop</a:t>
            </a:r>
            <a:r>
              <a:rPr lang="en-GB" sz="1600" i="1" dirty="0">
                <a:solidFill>
                  <a:srgbClr val="3F3F3F"/>
                </a:solidFill>
                <a:ea typeface="+mn-lt"/>
                <a:cs typeface="+mn-lt"/>
              </a:rPr>
              <a:t>();</a:t>
            </a:r>
            <a:endParaRPr lang="en-US" sz="1600" dirty="0">
              <a:solidFill>
                <a:srgbClr val="3F3F3F"/>
              </a:solidFill>
              <a:ea typeface="+mn-lt"/>
              <a:cs typeface="+mn-lt"/>
            </a:endParaRPr>
          </a:p>
          <a:p>
            <a:pPr algn="l"/>
            <a:endParaRPr lang="en-US" dirty="0">
              <a:solidFill>
                <a:srgbClr val="3F3F3F"/>
              </a:solidFill>
            </a:endParaRPr>
          </a:p>
        </p:txBody>
      </p:sp>
    </p:spTree>
    <p:extLst>
      <p:ext uri="{BB962C8B-B14F-4D97-AF65-F5344CB8AC3E}">
        <p14:creationId xmlns:p14="http://schemas.microsoft.com/office/powerpoint/2010/main" val="267580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7" presetClass="entr" presetSubtype="0" fill="hold" grpId="0" nodeType="click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animEffect transition="in" filter="fade">
                                      <p:cBhvr>
                                        <p:cTn id="26" dur="1000"/>
                                        <p:tgtEl>
                                          <p:spTgt spid="4">
                                            <p:txEl>
                                              <p:pRg st="2" end="2"/>
                                            </p:txEl>
                                          </p:spTgt>
                                        </p:tgtEl>
                                      </p:cBhvr>
                                    </p:animEffect>
                                    <p:anim calcmode="lin" valueType="num">
                                      <p:cBhvr>
                                        <p:cTn id="27"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7" presetClass="entr" presetSubtype="0" fill="hold" grpId="0" nodeType="clickEffect">
                                  <p:stCondLst>
                                    <p:cond delay="0"/>
                                  </p:stCondLst>
                                  <p:childTnLst>
                                    <p:set>
                                      <p:cBhvr>
                                        <p:cTn id="32" dur="1" fill="hold">
                                          <p:stCondLst>
                                            <p:cond delay="0"/>
                                          </p:stCondLst>
                                        </p:cTn>
                                        <p:tgtEl>
                                          <p:spTgt spid="4">
                                            <p:txEl>
                                              <p:pRg st="3" end="3"/>
                                            </p:txEl>
                                          </p:spTgt>
                                        </p:tgtEl>
                                        <p:attrNameLst>
                                          <p:attrName>style.visibility</p:attrName>
                                        </p:attrNameLst>
                                      </p:cBhvr>
                                      <p:to>
                                        <p:strVal val="visible"/>
                                      </p:to>
                                    </p:set>
                                    <p:animEffect transition="in" filter="fade">
                                      <p:cBhvr>
                                        <p:cTn id="33" dur="1000"/>
                                        <p:tgtEl>
                                          <p:spTgt spid="4">
                                            <p:txEl>
                                              <p:pRg st="3" end="3"/>
                                            </p:txEl>
                                          </p:spTgt>
                                        </p:tgtEl>
                                      </p:cBhvr>
                                    </p:animEffect>
                                    <p:anim calcmode="lin" valueType="num">
                                      <p:cBhvr>
                                        <p:cTn id="34"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7" presetClass="entr" presetSubtype="0" fill="hold" grpId="0" nodeType="clickEffect">
                                  <p:stCondLst>
                                    <p:cond delay="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1000"/>
                                        <p:tgtEl>
                                          <p:spTgt spid="4">
                                            <p:txEl>
                                              <p:pRg st="4" end="4"/>
                                            </p:txEl>
                                          </p:spTgt>
                                        </p:tgtEl>
                                      </p:cBhvr>
                                    </p:animEffect>
                                    <p:anim calcmode="lin" valueType="num">
                                      <p:cBhvr>
                                        <p:cTn id="41"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7" presetClass="entr" presetSubtype="0" fill="hold" grpId="0"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animEffect transition="in" filter="fade">
                                      <p:cBhvr>
                                        <p:cTn id="47" dur="1000"/>
                                        <p:tgtEl>
                                          <p:spTgt spid="4">
                                            <p:txEl>
                                              <p:pRg st="5" end="5"/>
                                            </p:txEl>
                                          </p:spTgt>
                                        </p:tgtEl>
                                      </p:cBhvr>
                                    </p:animEffect>
                                    <p:anim calcmode="lin" valueType="num">
                                      <p:cBhvr>
                                        <p:cTn id="48"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{627054CE-B47E-46C5-B675-AAADFF881359}tf02900722</Template>
  <TotalTime>284</TotalTime>
  <Words>466</Words>
  <Application>Microsoft Office PowerPoint</Application>
  <PresentationFormat>Widescreen</PresentationFormat>
  <Paragraphs>50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Bookman Old Style</vt:lpstr>
      <vt:lpstr>Cambria Math</vt:lpstr>
      <vt:lpstr>Century Gothic</vt:lpstr>
      <vt:lpstr>Consolas</vt:lpstr>
      <vt:lpstr>Wingdings 3</vt:lpstr>
      <vt:lpstr>Ion Boardroom</vt:lpstr>
      <vt:lpstr>OOM PROJECT – 4 Coefficient of Restitution Visualizer</vt:lpstr>
      <vt:lpstr>Problem Statement</vt:lpstr>
      <vt:lpstr>What is Coefficient of Restitution?</vt:lpstr>
      <vt:lpstr>Use Case Diagram</vt:lpstr>
      <vt:lpstr>CRC</vt:lpstr>
      <vt:lpstr>Class Diagram</vt:lpstr>
      <vt:lpstr>Class Application</vt:lpstr>
      <vt:lpstr>Intitalizable Interface</vt:lpstr>
      <vt:lpstr>Timeline </vt:lpstr>
      <vt:lpstr>TECH STACK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OOM PROJECT</dc:title>
  <dc:creator>anushthabageria@gmail.com</dc:creator>
  <cp:lastModifiedBy>ABHAY PARIHAR</cp:lastModifiedBy>
  <cp:revision>21</cp:revision>
  <dcterms:created xsi:type="dcterms:W3CDTF">2021-11-24T17:50:08Z</dcterms:created>
  <dcterms:modified xsi:type="dcterms:W3CDTF">2021-11-28T11:18:17Z</dcterms:modified>
</cp:coreProperties>
</file>

<file path=docProps/thumbnail.jpeg>
</file>